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8BA70-3C29-28C7-2E1D-FB078043A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04202F-9840-E90C-07F2-C00036790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8FAF8E-58C5-3C9B-1CB6-E200756E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527CC5-1958-4C6C-8D87-0F103FE0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594660-E9E5-5F0F-B1A7-62562E1E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27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7B743-D37F-9459-1ABA-3943FED7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D1F6F2-696D-F740-30C4-C71CDB6D4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9D58CC-9373-814E-2D94-C2ABFA5C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DF6D95-BB2C-C194-B530-5D5C7E756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61A9EE-ECB3-675B-D258-57C1E4D19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5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EF9BEFC-73DD-58F1-305F-7C5EC8E44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87989B-666B-E673-38BF-A90239F84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44E8AD-CF29-8AA0-AB0A-7BDF18F04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BBE59A-FAB3-175C-C6C2-9461474EC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8B6904-631B-8843-CC01-8F48836C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77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0DFF8-08A8-4EBB-F1AB-7031E76B6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177172-B509-0587-A3EC-A6F4A06B8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526414-6B17-72D3-15C6-5CC8657A1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CB2455-6789-AF50-AFC6-6A1AA940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63F14B-CBD4-EF55-394B-2AF711478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85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C2F49-A90F-FF19-4C7F-F3F463CBD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DE9812-97E2-FAC3-3200-8FCA96AB7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9AC33E-D6F3-1138-DC63-AD4B758C3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66395D-10D7-A7D8-7E0B-F10CDAFA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E751D8-D404-19BB-3E48-7BD69752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83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DAE046-9090-CE5E-DDE8-44DA635C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FA7160-98A6-19C9-7CAE-5E3F26A75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4075CA-AE66-0ED7-4431-0BEECD5E1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5E1E35-16CD-EF87-41F3-E4CB6DA2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CFAD03-B4C0-0949-BA79-46DB81149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41C8A9-6669-D97F-9198-648B3E808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54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2E9C4-885F-9B26-0820-0A6ACAC10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92351B-9293-0BC8-C0AE-9D5B650C8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A5AD27-4452-DAE3-F4BB-921ED32BF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BF51A2-71C3-01AF-8DEE-76E60B0FE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6492E8-3DE2-5FAD-C535-4DE77259D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6B0CF79-798F-CC4B-DA9A-D9200B27F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02A835-931C-1C8A-96C9-A3EDAAC0B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599E13E-2EC9-D75E-1EEF-1BD267B4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7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ECB9B-B204-3CDF-B0E9-F1914439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6626649-703E-6131-5F81-6987E3D62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F87E666-FD1D-36DF-DBEF-C941C5EF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44D652-1ABE-CF13-7EB9-71CA0EFCD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10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90BA8C1-98A2-36EA-4CFA-7DC48EB0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88EC7CB-A383-A3FF-DA46-2C466851D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C521F6-9B4D-3E5B-93AC-06EA3B3D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63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A1D37-F796-99B4-7A9F-F8BBC66A6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62F4EF-5F70-95A0-27B9-1CED1A5B1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86D019-28C0-05DD-10F2-E5AA59E7B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BD59B7-4FBE-EF5E-DE4B-4A86743C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D82399-C4D2-842B-A0BA-3331357D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779058-3D92-FE59-B254-46AD00F1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50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10A35-233D-0576-B159-1AAE7BFD7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E31A607-AFB5-DB92-85E7-1472E4758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FA430EC-9EBA-EFB2-B8FE-421A93983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3FEE3E-1D09-AB6D-09A9-0F7FC1241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5BFDE8-7B16-146D-3261-D0836244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086EDA-37EF-0D54-C8FF-ABA4F4F6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9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1C9F5-89B5-5B69-A5B2-6E9E7C96F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71818B-0A48-F8DA-0771-29AA74E38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B9EA29-786F-20E5-4772-95917C195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7D9FE-B789-4605-BC48-A82AD76FB2CE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A60D86-28DA-20D5-26CB-2BC3DF153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447D77-B418-ED69-2185-8C7E649AC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C89E5-2B68-428B-B54D-CF9D3E167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7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1DDF3A-82DF-6F3F-5C84-1C547DEB3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6D64391-A189-0F26-E180-8C77E8965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87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42D3E39-73A6-FD21-75FF-21F6531E4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04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1880232-5272-947F-BA37-7CEF3D5E4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43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1F5D00-415A-6183-73E8-2D06E4CC2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276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7B1AA9D-0A4D-EEA3-E41C-94EFE271E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10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Arseniy Muravyov</dc:creator>
  <cp:lastModifiedBy>Arseniy Muravyov</cp:lastModifiedBy>
  <cp:revision>1</cp:revision>
  <dcterms:created xsi:type="dcterms:W3CDTF">2024-06-19T09:20:41Z</dcterms:created>
  <dcterms:modified xsi:type="dcterms:W3CDTF">2024-06-19T09:20:41Z</dcterms:modified>
</cp:coreProperties>
</file>