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2" r:id="rId1"/>
    <p:sldMasterId id="2147483713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Exo 2" panose="020B0604020202020204" charset="-52"/>
      <p:regular r:id="rId32"/>
      <p:bold r:id="rId33"/>
      <p:italic r:id="rId34"/>
      <p:boldItalic r:id="rId35"/>
    </p:embeddedFont>
    <p:embeddedFont>
      <p:font typeface="Exo 2 Light" panose="020B0604020202020204" charset="-52"/>
      <p:regular r:id="rId36"/>
      <p:bold r:id="rId37"/>
      <p:italic r:id="rId38"/>
      <p:boldItalic r:id="rId39"/>
    </p:embeddedFont>
    <p:embeddedFont>
      <p:font typeface="Exo 2 Medium" panose="020B0604020202020204" charset="-52"/>
      <p:regular r:id="rId40"/>
      <p:bold r:id="rId41"/>
      <p:italic r:id="rId42"/>
      <p:boldItalic r:id="rId43"/>
    </p:embeddedFont>
    <p:embeddedFont>
      <p:font typeface="Prosto One" panose="020B0604020202020204" charset="0"/>
      <p:regular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  <p:embeddedFont>
      <p:font typeface="Roboto Condensed" panose="02000000000000000000" pitchFamily="2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775">
          <p15:clr>
            <a:srgbClr val="9AA0A6"/>
          </p15:clr>
        </p15:guide>
        <p15:guide id="4" pos="1797">
          <p15:clr>
            <a:srgbClr val="9AA0A6"/>
          </p15:clr>
        </p15:guide>
        <p15:guide id="5" pos="4857">
          <p15:clr>
            <a:srgbClr val="9AA0A6"/>
          </p15:clr>
        </p15:guide>
        <p15:guide id="6" orient="horz" pos="1074">
          <p15:clr>
            <a:srgbClr val="9AA0A6"/>
          </p15:clr>
        </p15:guide>
        <p15:guide id="7" orient="horz" pos="171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DE2664A-68C2-49EC-8D26-34B8D35373B8}">
  <a:tblStyle styleId="{1DE2664A-68C2-49EC-8D26-34B8D35373B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075C57C3-A67F-4AA3-ADA2-626F4FEC98B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B32EE0D-1C16-43A9-A82A-CEFDC1311E9B}" styleName="Table_2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  <p:guide pos="2775"/>
        <p:guide pos="1797"/>
        <p:guide pos="4857"/>
        <p:guide orient="horz" pos="1074"/>
        <p:guide orient="horz" pos="17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eb82a4ea23_0_3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7" name="Google Shape;467;geb82a4ea23_0_3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fa6bbf0976_0_1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7" name="Google Shape;567;gfa6bbf0976_0_1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eb82a4ea23_0_5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eb82a4ea23_0_5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fa6bbf0976_0_1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0" name="Google Shape;620;gfa6bbf0976_0_1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fa6bbf0976_0_3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1" name="Google Shape;631;gfa6bbf0976_0_3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fa6bbf0976_0_19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8" name="Google Shape;638;gfa6bbf0976_0_19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fa6bbf0976_0_3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5" name="Google Shape;645;gfa6bbf0976_0_37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fa6bbf0976_0_20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6" name="Google Shape;656;gfa6bbf0976_0_20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fa6bbf0976_0_2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64" name="Google Shape;664;gfa6bbf0976_0_2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fa6bbf0976_0_2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5636" y="586520"/>
            <a:ext cx="5530200" cy="293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75" name="Google Shape;675;gfa6bbf0976_0_2484:notes"/>
          <p:cNvSpPr txBox="1">
            <a:spLocks noGrp="1"/>
          </p:cNvSpPr>
          <p:nvPr>
            <p:ph type="body" idx="1"/>
          </p:nvPr>
        </p:nvSpPr>
        <p:spPr>
          <a:xfrm>
            <a:off x="622145" y="3714627"/>
            <a:ext cx="4977300" cy="3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eb82a4ea23_0_5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geb82a4ea23_0_5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eb82a4ea23_0_3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eb82a4ea23_0_3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fa6bbf0976_0_2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3238" y="585788"/>
            <a:ext cx="5216400" cy="2933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2" name="Google Shape;692;gfa6bbf0976_0_2319:notes"/>
          <p:cNvSpPr txBox="1">
            <a:spLocks noGrp="1"/>
          </p:cNvSpPr>
          <p:nvPr>
            <p:ph type="body" idx="1"/>
          </p:nvPr>
        </p:nvSpPr>
        <p:spPr>
          <a:xfrm>
            <a:off x="622145" y="3714627"/>
            <a:ext cx="4977300" cy="3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fa6bbf0976_0_2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1" name="Google Shape;701;gfa6bbf0976_0_2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fa6bbf0976_0_2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5636" y="586520"/>
            <a:ext cx="5530200" cy="293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08" name="Google Shape;708;gfa6bbf0976_0_2819:notes"/>
          <p:cNvSpPr txBox="1">
            <a:spLocks noGrp="1"/>
          </p:cNvSpPr>
          <p:nvPr>
            <p:ph type="body" idx="1"/>
          </p:nvPr>
        </p:nvSpPr>
        <p:spPr>
          <a:xfrm>
            <a:off x="622145" y="3714627"/>
            <a:ext cx="4977300" cy="3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eb82a4ea23_0_6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eb82a4ea23_0_6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1,6%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eb82a4ea23_0_7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5912" y="586509"/>
            <a:ext cx="5529900" cy="293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eb82a4ea23_0_7694:notes"/>
          <p:cNvSpPr txBox="1">
            <a:spLocks noGrp="1"/>
          </p:cNvSpPr>
          <p:nvPr>
            <p:ph type="body" idx="1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eb82a4ea23_0_4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eb82a4ea23_0_4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eb82a4ea23_0_2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eb82a4ea23_0_2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eb82a4ea23_0_50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geb82a4ea23_0_50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fa6bbf0976_0_10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2" name="Google Shape;512;gfa6bbf0976_0_10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fa6bbf0976_0_1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gfa6bbf0976_0_1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fa6bbf0976_0_1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9" name="Google Shape;549;gfa6bbf0976_0_1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fa6bbf0976_0_3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gfa6bbf0976_0_3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45725" y="1734200"/>
            <a:ext cx="5915700" cy="18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40750" y="3668125"/>
            <a:ext cx="61206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xo 2"/>
              <a:buNone/>
              <a:defRPr sz="18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8316" y="2688008"/>
            <a:ext cx="1455650" cy="145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3">
  <p:cSld name="TITLE_AND_BODY_3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2955900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2955900" y="1314953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ubTitle" idx="3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4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body" idx="5"/>
          </p:nvPr>
        </p:nvSpPr>
        <p:spPr>
          <a:xfrm>
            <a:off x="1085675" y="2795250"/>
            <a:ext cx="3511500" cy="20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▬"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▬"/>
              <a:defRPr sz="1600"/>
            </a:lvl2pPr>
            <a:lvl3pPr marL="1371600" lvl="2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marL="1828800" lvl="3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subTitle" idx="6"/>
          </p:nvPr>
        </p:nvSpPr>
        <p:spPr>
          <a:xfrm>
            <a:off x="1085675" y="2259950"/>
            <a:ext cx="34233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body" idx="7"/>
          </p:nvPr>
        </p:nvSpPr>
        <p:spPr>
          <a:xfrm>
            <a:off x="4943700" y="2795250"/>
            <a:ext cx="3511500" cy="20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▬"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▬"/>
              <a:defRPr sz="1600"/>
            </a:lvl2pPr>
            <a:lvl3pPr marL="1371600" lvl="2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marL="1828800" lvl="3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subTitle" idx="8"/>
          </p:nvPr>
        </p:nvSpPr>
        <p:spPr>
          <a:xfrm>
            <a:off x="4943700" y="2259950"/>
            <a:ext cx="36171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2">
  <p:cSld name="TITLE_AND_BODY_2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title"/>
          </p:nvPr>
        </p:nvSpPr>
        <p:spPr>
          <a:xfrm>
            <a:off x="2955900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sldNum" idx="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subTitle" idx="1"/>
          </p:nvPr>
        </p:nvSpPr>
        <p:spPr>
          <a:xfrm>
            <a:off x="2955900" y="1314953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subTitle" idx="3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subTitle" idx="4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body" idx="5"/>
          </p:nvPr>
        </p:nvSpPr>
        <p:spPr>
          <a:xfrm>
            <a:off x="979200" y="2722300"/>
            <a:ext cx="2365200" cy="21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▬"/>
              <a:defRPr/>
            </a:lvl1pPr>
            <a:lvl2pPr marL="914400" lvl="1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▬"/>
              <a:defRPr sz="1400"/>
            </a:lvl2pPr>
            <a:lvl3pPr marL="1371600" lvl="2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marL="1828800" lvl="3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ubTitle" idx="6"/>
          </p:nvPr>
        </p:nvSpPr>
        <p:spPr>
          <a:xfrm>
            <a:off x="979200" y="1889325"/>
            <a:ext cx="2365200" cy="7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7"/>
          </p:nvPr>
        </p:nvSpPr>
        <p:spPr>
          <a:xfrm>
            <a:off x="6446825" y="2722300"/>
            <a:ext cx="2365200" cy="21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▬"/>
              <a:defRPr/>
            </a:lvl1pPr>
            <a:lvl2pPr marL="914400" lvl="1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▬"/>
              <a:defRPr sz="1400"/>
            </a:lvl2pPr>
            <a:lvl3pPr marL="1371600" lvl="2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marL="1828800" lvl="3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subTitle" idx="8"/>
          </p:nvPr>
        </p:nvSpPr>
        <p:spPr>
          <a:xfrm>
            <a:off x="6446825" y="1889325"/>
            <a:ext cx="2365200" cy="7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9"/>
          </p:nvPr>
        </p:nvSpPr>
        <p:spPr>
          <a:xfrm>
            <a:off x="3713013" y="2722300"/>
            <a:ext cx="2365200" cy="21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▬"/>
              <a:defRPr/>
            </a:lvl1pPr>
            <a:lvl2pPr marL="914400" lvl="1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▬"/>
              <a:defRPr sz="1400"/>
            </a:lvl2pPr>
            <a:lvl3pPr marL="1371600" lvl="2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marL="1828800" lvl="3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ubTitle" idx="13"/>
          </p:nvPr>
        </p:nvSpPr>
        <p:spPr>
          <a:xfrm>
            <a:off x="3713013" y="1889325"/>
            <a:ext cx="2365200" cy="7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1">
  <p:cSld name="TITLE_AND_BODY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2955900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ldNum" idx="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4"/>
          </p:nvPr>
        </p:nvSpPr>
        <p:spPr>
          <a:xfrm>
            <a:off x="283425" y="2183525"/>
            <a:ext cx="1934700" cy="21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xo 2"/>
              <a:buNone/>
              <a:defRPr sz="1800">
                <a:solidFill>
                  <a:srgbClr val="FFFFFF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5"/>
          </p:nvPr>
        </p:nvSpPr>
        <p:spPr>
          <a:xfrm>
            <a:off x="2955900" y="1919075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xo 2"/>
              <a:buChar char="▬"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marL="914400" lvl="1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s">
  <p:cSld name="TITLE_AND_BODY_1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title"/>
          </p:nvPr>
        </p:nvSpPr>
        <p:spPr>
          <a:xfrm>
            <a:off x="2955900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sldNum" idx="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1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3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pic>
        <p:nvPicPr>
          <p:cNvPr id="92" name="Google Shape;92;p14" title="Диаграмма"/>
          <p:cNvPicPr preferRelativeResize="0"/>
          <p:nvPr/>
        </p:nvPicPr>
        <p:blipFill rotWithShape="1">
          <a:blip r:embed="rId2">
            <a:alphaModFix/>
          </a:blip>
          <a:srcRect t="18770"/>
          <a:stretch/>
        </p:blipFill>
        <p:spPr>
          <a:xfrm>
            <a:off x="-15778" y="2171086"/>
            <a:ext cx="9144026" cy="23984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3" name="Google Shape;93;p14"/>
          <p:cNvGraphicFramePr/>
          <p:nvPr/>
        </p:nvGraphicFramePr>
        <p:xfrm>
          <a:off x="2955900" y="1491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123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ДОХОДЫ</a:t>
                      </a:r>
                      <a:endParaRPr sz="1400" u="none" strike="noStrike" cap="none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6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+60%</a:t>
                      </a:r>
                      <a:endParaRPr sz="19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54000" marR="54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C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300" u="none" strike="noStrike" cap="none">
                          <a:solidFill>
                            <a:srgbClr val="666666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130.4 M РУБ.</a:t>
                      </a:r>
                      <a:endParaRPr sz="1700" u="none" strike="noStrike" cap="none">
                        <a:solidFill>
                          <a:srgbClr val="666666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4" name="Google Shape;94;p14"/>
          <p:cNvGraphicFramePr/>
          <p:nvPr/>
        </p:nvGraphicFramePr>
        <p:xfrm>
          <a:off x="4943650" y="1491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123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РАСХОДЫ </a:t>
                      </a:r>
                      <a:endParaRPr sz="1400" u="none" strike="noStrike" cap="none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5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ru-RU" sz="16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-20%</a:t>
                      </a:r>
                      <a:endParaRPr sz="19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54000" marR="54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34D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strike="noStrike" cap="none">
                          <a:solidFill>
                            <a:srgbClr val="666666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13.4 M РУБ.</a:t>
                      </a:r>
                      <a:endParaRPr sz="1700" u="none" strike="noStrike" cap="none">
                        <a:solidFill>
                          <a:srgbClr val="666666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5" name="Google Shape;95;p14"/>
          <p:cNvGraphicFramePr/>
          <p:nvPr/>
        </p:nvGraphicFramePr>
        <p:xfrm>
          <a:off x="6931400" y="1491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123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РАСХОДЫ </a:t>
                      </a:r>
                      <a:endParaRPr sz="1400" u="none" strike="noStrike" cap="none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45C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ru-RU" sz="16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-20%</a:t>
                      </a:r>
                      <a:endParaRPr sz="19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54000" marR="54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F43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strike="noStrike" cap="none">
                          <a:solidFill>
                            <a:srgbClr val="666666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13.4 M РУБ.</a:t>
                      </a:r>
                      <a:endParaRPr sz="1700" u="none" strike="noStrike" cap="none">
                        <a:solidFill>
                          <a:srgbClr val="666666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s 1">
  <p:cSld name="TITLE_AND_BODY_1_1_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ldNum" idx="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ubTitle" idx="1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ubTitle" idx="3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graphicFrame>
        <p:nvGraphicFramePr>
          <p:cNvPr id="101" name="Google Shape;101;p15"/>
          <p:cNvGraphicFramePr/>
          <p:nvPr/>
        </p:nvGraphicFramePr>
        <p:xfrm>
          <a:off x="2981675" y="5194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142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8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Class number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 anchor="ctr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C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total number of pupils in Latvia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C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Registered pupils </a:t>
                      </a:r>
                      <a:b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</a:br>
                      <a: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in uzdevumi.lv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C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% of pupils </a:t>
                      </a:r>
                      <a:b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</a:br>
                      <a: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in Latvia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C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1 1 1">
  <p:cSld name="TITLE_AND_BODY_1_1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2948017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1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ubTitle" idx="3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graphicFrame>
        <p:nvGraphicFramePr>
          <p:cNvPr id="108" name="Google Shape;108;p16"/>
          <p:cNvGraphicFramePr/>
          <p:nvPr/>
        </p:nvGraphicFramePr>
        <p:xfrm>
          <a:off x="2983492" y="2572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191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8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Триал на школу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D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strike="noStrike" cap="none"/>
                    </a:p>
                  </a:txBody>
                  <a:tcPr marL="180000" marR="180000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9" name="Google Shape;109;p16"/>
          <p:cNvGraphicFramePr/>
          <p:nvPr/>
        </p:nvGraphicFramePr>
        <p:xfrm>
          <a:off x="4840317" y="2572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193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8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Трансфер материалов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3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latin typeface="Exo 2"/>
                          <a:ea typeface="Exo 2"/>
                          <a:cs typeface="Exo 2"/>
                          <a:sym typeface="Exo 2"/>
                        </a:rPr>
                        <a:t>Мы научились переносить</a:t>
                      </a:r>
                      <a:endParaRPr sz="10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latin typeface="Exo 2"/>
                          <a:ea typeface="Exo 2"/>
                          <a:cs typeface="Exo 2"/>
                          <a:sym typeface="Exo 2"/>
                        </a:rPr>
                        <a:t>и адаптировать материалы быстро и качественно. </a:t>
                      </a:r>
                      <a:br>
                        <a:rPr lang="ru-RU" sz="1000" u="none" strike="noStrike" cap="none">
                          <a:latin typeface="Exo 2"/>
                          <a:ea typeface="Exo 2"/>
                          <a:cs typeface="Exo 2"/>
                          <a:sym typeface="Exo 2"/>
                        </a:rPr>
                      </a:br>
                      <a:r>
                        <a:rPr lang="ru-RU" sz="1000" u="none" strike="noStrike" cap="none">
                          <a:latin typeface="Exo 2"/>
                          <a:ea typeface="Exo 2"/>
                          <a:cs typeface="Exo 2"/>
                          <a:sym typeface="Exo 2"/>
                        </a:rPr>
                        <a:t>В результате перенесено</a:t>
                      </a:r>
                      <a:endParaRPr sz="10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latin typeface="Exo 2"/>
                          <a:ea typeface="Exo 2"/>
                          <a:cs typeface="Exo 2"/>
                          <a:sym typeface="Exo 2"/>
                        </a:rPr>
                        <a:t>20 000 материалов.</a:t>
                      </a:r>
                      <a:endParaRPr sz="10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180000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0" name="Google Shape;110;p16"/>
          <p:cNvGraphicFramePr/>
          <p:nvPr/>
        </p:nvGraphicFramePr>
        <p:xfrm>
          <a:off x="6751167" y="2572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200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8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Коммуникация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C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strike="noStrike" cap="none"/>
                    </a:p>
                  </a:txBody>
                  <a:tcPr marL="180000" marR="180000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1" name="Google Shape;111;p16"/>
          <p:cNvSpPr txBox="1">
            <a:spLocks noGrp="1"/>
          </p:cNvSpPr>
          <p:nvPr>
            <p:ph type="subTitle" idx="4"/>
          </p:nvPr>
        </p:nvSpPr>
        <p:spPr>
          <a:xfrm>
            <a:off x="2948017" y="1435340"/>
            <a:ext cx="5808000" cy="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xo 2"/>
              <a:buNone/>
              <a:defRPr sz="1800">
                <a:solidFill>
                  <a:srgbClr val="FFFFFF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1 1 1 2">
  <p:cSld name="TITLE_AND_BODY_1_1_1_2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title"/>
          </p:nvPr>
        </p:nvSpPr>
        <p:spPr>
          <a:xfrm>
            <a:off x="2948017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idx="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subTitle" idx="1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subTitle" idx="3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graphicFrame>
        <p:nvGraphicFramePr>
          <p:cNvPr id="118" name="Google Shape;118;p17"/>
          <p:cNvGraphicFramePr/>
          <p:nvPr/>
        </p:nvGraphicFramePr>
        <p:xfrm>
          <a:off x="2948025" y="2201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277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0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Триал на школу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180000" marR="180000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A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9" name="Google Shape;119;p17"/>
          <p:cNvGraphicFramePr/>
          <p:nvPr/>
        </p:nvGraphicFramePr>
        <p:xfrm>
          <a:off x="5788950" y="2201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277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0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Триал на школу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180000" marR="180000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A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0" name="Google Shape;120;p17"/>
          <p:cNvGraphicFramePr/>
          <p:nvPr/>
        </p:nvGraphicFramePr>
        <p:xfrm>
          <a:off x="2948025" y="3444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277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0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Триал на школу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180000" marR="180000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A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1" name="Google Shape;121;p17"/>
          <p:cNvGraphicFramePr/>
          <p:nvPr/>
        </p:nvGraphicFramePr>
        <p:xfrm>
          <a:off x="5788950" y="3444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277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0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Триал на школу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180000" marR="180000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A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2" name="Google Shape;122;p17"/>
          <p:cNvSpPr txBox="1">
            <a:spLocks noGrp="1"/>
          </p:cNvSpPr>
          <p:nvPr>
            <p:ph type="subTitle" idx="4"/>
          </p:nvPr>
        </p:nvSpPr>
        <p:spPr>
          <a:xfrm>
            <a:off x="2955900" y="1314953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1 1 1 1">
  <p:cSld name="TITLE_AND_BODY_1_1_1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sldNum" idx="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ubTitle" idx="1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subTitle" idx="3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graphicFrame>
        <p:nvGraphicFramePr>
          <p:cNvPr id="128" name="Google Shape;128;p18"/>
          <p:cNvGraphicFramePr/>
          <p:nvPr/>
        </p:nvGraphicFramePr>
        <p:xfrm>
          <a:off x="334275" y="23351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2758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2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Триал на школу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4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180000" marR="180000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A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9" name="Google Shape;129;p18"/>
          <p:cNvGraphicFramePr/>
          <p:nvPr/>
        </p:nvGraphicFramePr>
        <p:xfrm>
          <a:off x="3170575" y="23351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2758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2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Триал на школу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052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4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180000" marR="180000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F43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0" name="Google Shape;130;p18"/>
          <p:cNvGraphicFramePr/>
          <p:nvPr/>
        </p:nvGraphicFramePr>
        <p:xfrm>
          <a:off x="6005700" y="23351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281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2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Триал на школу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574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4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180000" marR="180000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B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2955900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subTitle" idx="4"/>
          </p:nvPr>
        </p:nvSpPr>
        <p:spPr>
          <a:xfrm>
            <a:off x="2955900" y="1314953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1954800" y="0"/>
            <a:ext cx="4082700" cy="16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body" idx="1"/>
          </p:nvPr>
        </p:nvSpPr>
        <p:spPr>
          <a:xfrm>
            <a:off x="1085675" y="2511475"/>
            <a:ext cx="3511500" cy="20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▬"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▬"/>
              <a:defRPr sz="1600"/>
            </a:lvl2pPr>
            <a:lvl3pPr marL="1371600" lvl="2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marL="1828800" lvl="3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subTitle" idx="2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subTitle" idx="3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subTitle" idx="4"/>
          </p:nvPr>
        </p:nvSpPr>
        <p:spPr>
          <a:xfrm>
            <a:off x="1085675" y="1976171"/>
            <a:ext cx="2874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body" idx="5"/>
          </p:nvPr>
        </p:nvSpPr>
        <p:spPr>
          <a:xfrm>
            <a:off x="4943700" y="2511475"/>
            <a:ext cx="3511500" cy="20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▬"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▬"/>
              <a:defRPr sz="1600"/>
            </a:lvl2pPr>
            <a:lvl3pPr marL="1371600" lvl="2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marL="1828800" lvl="3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subTitle" idx="6"/>
          </p:nvPr>
        </p:nvSpPr>
        <p:spPr>
          <a:xfrm>
            <a:off x="4943700" y="1976171"/>
            <a:ext cx="2874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1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207225" y="16350"/>
            <a:ext cx="87177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title" idx="2"/>
          </p:nvPr>
        </p:nvSpPr>
        <p:spPr>
          <a:xfrm>
            <a:off x="5890950" y="713600"/>
            <a:ext cx="3033900" cy="14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sz="2800" b="1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sz="2800" b="1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sz="2800" b="1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sz="2800" b="1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sz="2800" b="1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sz="2800" b="1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sz="2800" b="1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sz="2800" b="1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sz="2800" b="1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body" idx="1"/>
          </p:nvPr>
        </p:nvSpPr>
        <p:spPr>
          <a:xfrm>
            <a:off x="5891025" y="3003325"/>
            <a:ext cx="3033900" cy="18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xo 2"/>
              <a:buChar char="▬"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marL="914400" lvl="1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3"/>
          </p:nvPr>
        </p:nvSpPr>
        <p:spPr>
          <a:xfrm>
            <a:off x="5890950" y="2193450"/>
            <a:ext cx="25935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pic>
        <p:nvPicPr>
          <p:cNvPr id="150" name="Google Shape;150;p20" title="Диаграмм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412" y="1316150"/>
            <a:ext cx="4869173" cy="301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/>
          <p:nvPr/>
        </p:nvSpPr>
        <p:spPr>
          <a:xfrm>
            <a:off x="1848892" y="1952784"/>
            <a:ext cx="1738200" cy="1738200"/>
          </a:xfrm>
          <a:prstGeom prst="ellipse">
            <a:avLst/>
          </a:prstGeom>
          <a:solidFill>
            <a:srgbClr val="009E7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ru-RU" sz="2900" b="0" i="0" u="none" strike="noStrike" cap="none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+28%</a:t>
            </a:r>
            <a:endParaRPr sz="2900" b="0" i="0" u="none" strike="noStrike" cap="none">
              <a:solidFill>
                <a:srgbClr val="FFFFFF"/>
              </a:solidFill>
              <a:latin typeface="Exo 2"/>
              <a:ea typeface="Exo 2"/>
              <a:cs typeface="Exo 2"/>
              <a:sym typeface="Exo 2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>
                <a:solidFill>
                  <a:srgbClr val="FFFFFF"/>
                </a:solidFill>
                <a:highlight>
                  <a:srgbClr val="009E79"/>
                </a:highlight>
                <a:latin typeface="Exo 2"/>
                <a:ea typeface="Exo 2"/>
                <a:cs typeface="Exo 2"/>
                <a:sym typeface="Exo 2"/>
              </a:rPr>
              <a:t>уникальных пользователей </a:t>
            </a:r>
            <a:endParaRPr sz="1000" b="0" i="0" u="none" strike="noStrike" cap="none">
              <a:solidFill>
                <a:srgbClr val="FFFFFF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cxnSp>
        <p:nvCxnSpPr>
          <p:cNvPr id="152" name="Google Shape;152;p20"/>
          <p:cNvCxnSpPr/>
          <p:nvPr/>
        </p:nvCxnSpPr>
        <p:spPr>
          <a:xfrm>
            <a:off x="5586250" y="1119350"/>
            <a:ext cx="0" cy="3665400"/>
          </a:xfrm>
          <a:prstGeom prst="straightConnector1">
            <a:avLst/>
          </a:prstGeom>
          <a:noFill/>
          <a:ln w="9525" cap="flat" cmpd="sng">
            <a:solidFill>
              <a:srgbClr val="008A6A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1 1">
  <p:cSld name="TITLE_ONLY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1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cxnSp>
        <p:nvCxnSpPr>
          <p:cNvPr id="156" name="Google Shape;156;p21"/>
          <p:cNvCxnSpPr/>
          <p:nvPr/>
        </p:nvCxnSpPr>
        <p:spPr>
          <a:xfrm>
            <a:off x="5586250" y="1119350"/>
            <a:ext cx="0" cy="3665400"/>
          </a:xfrm>
          <a:prstGeom prst="straightConnector1">
            <a:avLst/>
          </a:prstGeom>
          <a:noFill/>
          <a:ln w="9525" cap="flat" cmpd="sng">
            <a:solidFill>
              <a:srgbClr val="008A6A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1 2">
  <p:cSld name="TITLE_ONLY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2"/>
          <p:cNvSpPr txBox="1">
            <a:spLocks noGrp="1"/>
          </p:cNvSpPr>
          <p:nvPr>
            <p:ph type="title"/>
          </p:nvPr>
        </p:nvSpPr>
        <p:spPr>
          <a:xfrm>
            <a:off x="207225" y="16350"/>
            <a:ext cx="87177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61" name="Google Shape;161;p22" title="Диаграмм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8400" y="1265400"/>
            <a:ext cx="5291398" cy="3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2"/>
          <p:cNvSpPr/>
          <p:nvPr/>
        </p:nvSpPr>
        <p:spPr>
          <a:xfrm>
            <a:off x="4679627" y="1956503"/>
            <a:ext cx="1889100" cy="1887000"/>
          </a:xfrm>
          <a:prstGeom prst="ellipse">
            <a:avLst/>
          </a:prstGeom>
          <a:solidFill>
            <a:srgbClr val="009E7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ru-RU" sz="2900" b="0" i="0" u="none" strike="noStrike" cap="none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+28%</a:t>
            </a:r>
            <a:endParaRPr sz="2900" b="0" i="0" u="none" strike="noStrike" cap="none">
              <a:solidFill>
                <a:srgbClr val="FFFFFF"/>
              </a:solidFill>
              <a:latin typeface="Exo 2"/>
              <a:ea typeface="Exo 2"/>
              <a:cs typeface="Exo 2"/>
              <a:sym typeface="Exo 2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>
                <a:solidFill>
                  <a:srgbClr val="FFFFFF"/>
                </a:solidFill>
                <a:highlight>
                  <a:srgbClr val="009E79"/>
                </a:highlight>
                <a:latin typeface="Exo 2"/>
                <a:ea typeface="Exo 2"/>
                <a:cs typeface="Exo 2"/>
                <a:sym typeface="Exo 2"/>
              </a:rPr>
              <a:t>уникальных пользователей </a:t>
            </a:r>
            <a:endParaRPr sz="1000" b="0" i="0" u="none" strike="noStrike" cap="none">
              <a:solidFill>
                <a:srgbClr val="FFFFFF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63" name="Google Shape;163;p22"/>
          <p:cNvSpPr txBox="1">
            <a:spLocks noGrp="1"/>
          </p:cNvSpPr>
          <p:nvPr>
            <p:ph type="subTitle" idx="1"/>
          </p:nvPr>
        </p:nvSpPr>
        <p:spPr>
          <a:xfrm>
            <a:off x="283425" y="1500025"/>
            <a:ext cx="1934700" cy="25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xo 2"/>
              <a:buNone/>
              <a:defRPr sz="1800">
                <a:solidFill>
                  <a:srgbClr val="FFFFFF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дин столбец 1">
  <p:cSld name="ONE_COLUMN_TEX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title"/>
          </p:nvPr>
        </p:nvSpPr>
        <p:spPr>
          <a:xfrm>
            <a:off x="654125" y="510125"/>
            <a:ext cx="5738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subTitle" idx="1"/>
          </p:nvPr>
        </p:nvSpPr>
        <p:spPr>
          <a:xfrm>
            <a:off x="654125" y="1362247"/>
            <a:ext cx="56205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xo 2"/>
              <a:buNone/>
              <a:defRPr sz="18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body" idx="2"/>
          </p:nvPr>
        </p:nvSpPr>
        <p:spPr>
          <a:xfrm>
            <a:off x="654125" y="1906600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Exo 2"/>
              <a:buChar char="▬"/>
              <a:defRPr sz="18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▬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▬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>
            <a:spLocks noGrp="1"/>
          </p:cNvSpPr>
          <p:nvPr>
            <p:ph type="title"/>
          </p:nvPr>
        </p:nvSpPr>
        <p:spPr>
          <a:xfrm>
            <a:off x="2640725" y="488250"/>
            <a:ext cx="4705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9E79"/>
              </a:buClr>
              <a:buSzPts val="4800"/>
              <a:buNone/>
              <a:defRPr sz="4800">
                <a:solidFill>
                  <a:srgbClr val="009E7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71" name="Google Shape;171;p24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2" name="Google Shape;172;p24"/>
          <p:cNvSpPr txBox="1">
            <a:spLocks noGrp="1"/>
          </p:cNvSpPr>
          <p:nvPr>
            <p:ph type="subTitle" idx="1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173" name="Google Shape;173;p24"/>
          <p:cNvSpPr txBox="1">
            <a:spLocks noGrp="1"/>
          </p:cNvSpPr>
          <p:nvPr>
            <p:ph type="subTitle" idx="2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 txBox="1">
            <a:spLocks noGrp="1"/>
          </p:cNvSpPr>
          <p:nvPr>
            <p:ph type="title"/>
          </p:nvPr>
        </p:nvSpPr>
        <p:spPr>
          <a:xfrm>
            <a:off x="362600" y="1233175"/>
            <a:ext cx="3948000" cy="10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subTitle" idx="1"/>
          </p:nvPr>
        </p:nvSpPr>
        <p:spPr>
          <a:xfrm>
            <a:off x="362600" y="2374956"/>
            <a:ext cx="4045200" cy="8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body" idx="2"/>
          </p:nvPr>
        </p:nvSpPr>
        <p:spPr>
          <a:xfrm>
            <a:off x="5817475" y="394150"/>
            <a:ext cx="2958900" cy="44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E79"/>
              </a:buClr>
              <a:buSzPts val="1600"/>
              <a:buChar char="▬"/>
              <a:defRPr/>
            </a:lvl1pPr>
            <a:lvl2pPr marL="914400" lvl="1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Char char="▬"/>
              <a:defRPr/>
            </a:lvl2pPr>
            <a:lvl3pPr marL="1371600" lvl="2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Char char="▬"/>
              <a:defRPr/>
            </a:lvl3pPr>
            <a:lvl4pPr marL="1828800" lvl="3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9E79"/>
              </a:buClr>
              <a:buSzPts val="1200"/>
              <a:buChar char="●"/>
              <a:defRPr/>
            </a:lvl4pPr>
            <a:lvl5pPr marL="2286000" lvl="4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/>
            </a:lvl5pPr>
            <a:lvl6pPr marL="2743200" lvl="5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/>
            </a:lvl6pPr>
            <a:lvl7pPr marL="3200400" lvl="6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/>
            </a:lvl7pPr>
            <a:lvl8pPr marL="3657600" lvl="7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2921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000"/>
              <a:buFont typeface="Exo 2"/>
              <a:buChar char="■"/>
              <a:defRPr sz="10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3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subTitle" idx="4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181" name="Google Shape;181;p25"/>
          <p:cNvSpPr txBox="1">
            <a:spLocks noGrp="1"/>
          </p:cNvSpPr>
          <p:nvPr>
            <p:ph type="body" idx="5"/>
          </p:nvPr>
        </p:nvSpPr>
        <p:spPr>
          <a:xfrm>
            <a:off x="362600" y="2905300"/>
            <a:ext cx="3744300" cy="17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▬"/>
              <a:defRPr>
                <a:solidFill>
                  <a:srgbClr val="FFFFFF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▬"/>
              <a:defRPr>
                <a:solidFill>
                  <a:srgbClr val="FFFFFF"/>
                </a:solidFill>
              </a:defRPr>
            </a:lvl2pPr>
            <a:lvl3pPr marL="1371600" lvl="2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▬"/>
              <a:defRPr>
                <a:solidFill>
                  <a:srgbClr val="FFFFFF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000"/>
              <a:buFont typeface="Exo 2"/>
              <a:buChar char="■"/>
              <a:defRPr sz="10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1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1282" y="0"/>
            <a:ext cx="500613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6"/>
          <p:cNvSpPr txBox="1">
            <a:spLocks noGrp="1"/>
          </p:cNvSpPr>
          <p:nvPr>
            <p:ph type="title"/>
          </p:nvPr>
        </p:nvSpPr>
        <p:spPr>
          <a:xfrm>
            <a:off x="338952" y="1340906"/>
            <a:ext cx="3948000" cy="10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26"/>
          <p:cNvSpPr txBox="1">
            <a:spLocks noGrp="1"/>
          </p:cNvSpPr>
          <p:nvPr>
            <p:ph type="subTitle" idx="1"/>
          </p:nvPr>
        </p:nvSpPr>
        <p:spPr>
          <a:xfrm>
            <a:off x="338952" y="2482687"/>
            <a:ext cx="4045200" cy="8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subTitle" idx="2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subTitle" idx="3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body" idx="4"/>
          </p:nvPr>
        </p:nvSpPr>
        <p:spPr>
          <a:xfrm>
            <a:off x="338952" y="3013031"/>
            <a:ext cx="3744300" cy="17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▬"/>
              <a:defRPr>
                <a:solidFill>
                  <a:srgbClr val="FFFFFF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▬"/>
              <a:defRPr>
                <a:solidFill>
                  <a:srgbClr val="FFFFFF"/>
                </a:solidFill>
              </a:defRPr>
            </a:lvl2pPr>
            <a:lvl3pPr marL="1371600" lvl="2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▬"/>
              <a:defRPr>
                <a:solidFill>
                  <a:srgbClr val="FFFFFF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000"/>
              <a:buFont typeface="Exo 2"/>
              <a:buChar char="■"/>
              <a:defRPr sz="10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1 1">
  <p:cSld name="SECTION_TITLE_AND_DESCRIPTION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883" y="-7883"/>
            <a:ext cx="5079147" cy="5218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7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subTitle" idx="2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195" name="Google Shape;195;p27"/>
          <p:cNvSpPr/>
          <p:nvPr/>
        </p:nvSpPr>
        <p:spPr>
          <a:xfrm>
            <a:off x="4855775" y="-7875"/>
            <a:ext cx="4351200" cy="5218500"/>
          </a:xfrm>
          <a:prstGeom prst="rect">
            <a:avLst/>
          </a:prstGeom>
          <a:solidFill>
            <a:srgbClr val="008A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7"/>
          <p:cNvSpPr txBox="1">
            <a:spLocks noGrp="1"/>
          </p:cNvSpPr>
          <p:nvPr>
            <p:ph type="title"/>
          </p:nvPr>
        </p:nvSpPr>
        <p:spPr>
          <a:xfrm>
            <a:off x="5297200" y="247825"/>
            <a:ext cx="3948000" cy="10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body" idx="3"/>
          </p:nvPr>
        </p:nvSpPr>
        <p:spPr>
          <a:xfrm>
            <a:off x="5297200" y="1967247"/>
            <a:ext cx="3744300" cy="17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▬"/>
              <a:defRPr>
                <a:solidFill>
                  <a:srgbClr val="FFFFFF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▬"/>
              <a:defRPr>
                <a:solidFill>
                  <a:srgbClr val="FFFFFF"/>
                </a:solidFill>
              </a:defRPr>
            </a:lvl2pPr>
            <a:lvl3pPr marL="1371600" lvl="2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▬"/>
              <a:defRPr>
                <a:solidFill>
                  <a:srgbClr val="FFFFFF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21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000"/>
              <a:buFont typeface="Exo 2"/>
              <a:buChar char="■"/>
              <a:defRPr sz="10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subTitle" idx="4"/>
          </p:nvPr>
        </p:nvSpPr>
        <p:spPr>
          <a:xfrm>
            <a:off x="5297200" y="1468428"/>
            <a:ext cx="4045200" cy="8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1 1 1">
  <p:cSld name="SECTION_TITLE_AND_DESCRIPTION_1_1_1"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01" name="Google Shape;201;p28"/>
          <p:cNvSpPr txBox="1">
            <a:spLocks noGrp="1"/>
          </p:cNvSpPr>
          <p:nvPr>
            <p:ph type="subTitle" idx="1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subTitle" idx="2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_1" type="blank">
  <p:cSld name="BLANK">
    <p:bg>
      <p:bgPr>
        <a:solidFill>
          <a:schemeClr val="accent4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1071900" cy="871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buNone/>
              <a:defRPr sz="1900">
                <a:latin typeface="Exo 2"/>
                <a:ea typeface="Exo 2"/>
                <a:cs typeface="Exo 2"/>
                <a:sym typeface="Exo 2"/>
              </a:defRPr>
            </a:lvl1pPr>
            <a:lvl2pPr lvl="1" rtl="0">
              <a:buNone/>
              <a:defRPr sz="1900">
                <a:latin typeface="Exo 2"/>
                <a:ea typeface="Exo 2"/>
                <a:cs typeface="Exo 2"/>
                <a:sym typeface="Exo 2"/>
              </a:defRPr>
            </a:lvl2pPr>
            <a:lvl3pPr lvl="2" rtl="0">
              <a:buNone/>
              <a:defRPr sz="1900">
                <a:latin typeface="Exo 2"/>
                <a:ea typeface="Exo 2"/>
                <a:cs typeface="Exo 2"/>
                <a:sym typeface="Exo 2"/>
              </a:defRPr>
            </a:lvl3pPr>
            <a:lvl4pPr lvl="3" rtl="0">
              <a:buNone/>
              <a:defRPr sz="1900">
                <a:latin typeface="Exo 2"/>
                <a:ea typeface="Exo 2"/>
                <a:cs typeface="Exo 2"/>
                <a:sym typeface="Exo 2"/>
              </a:defRPr>
            </a:lvl4pPr>
            <a:lvl5pPr lvl="4" rtl="0">
              <a:buNone/>
              <a:defRPr sz="1900">
                <a:latin typeface="Exo 2"/>
                <a:ea typeface="Exo 2"/>
                <a:cs typeface="Exo 2"/>
                <a:sym typeface="Exo 2"/>
              </a:defRPr>
            </a:lvl5pPr>
            <a:lvl6pPr lvl="5" rtl="0">
              <a:buNone/>
              <a:defRPr sz="1900">
                <a:latin typeface="Exo 2"/>
                <a:ea typeface="Exo 2"/>
                <a:cs typeface="Exo 2"/>
                <a:sym typeface="Exo 2"/>
              </a:defRPr>
            </a:lvl6pPr>
            <a:lvl7pPr lvl="6" rtl="0">
              <a:buNone/>
              <a:defRPr sz="1900">
                <a:latin typeface="Exo 2"/>
                <a:ea typeface="Exo 2"/>
                <a:cs typeface="Exo 2"/>
                <a:sym typeface="Exo 2"/>
              </a:defRPr>
            </a:lvl7pPr>
            <a:lvl8pPr lvl="7" rtl="0">
              <a:buNone/>
              <a:defRPr sz="1900">
                <a:latin typeface="Exo 2"/>
                <a:ea typeface="Exo 2"/>
                <a:cs typeface="Exo 2"/>
                <a:sym typeface="Exo 2"/>
              </a:defRPr>
            </a:lvl8pPr>
            <a:lvl9pPr lvl="8" rtl="0">
              <a:buNone/>
              <a:defRPr sz="1900"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1 2 1">
  <p:cSld name="TITLE_ONLY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2"/>
          <p:cNvSpPr txBox="1">
            <a:spLocks noGrp="1"/>
          </p:cNvSpPr>
          <p:nvPr>
            <p:ph type="ctrTitle"/>
          </p:nvPr>
        </p:nvSpPr>
        <p:spPr>
          <a:xfrm>
            <a:off x="445725" y="1734200"/>
            <a:ext cx="5915700" cy="18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4" name="Google Shape;214;p32"/>
          <p:cNvSpPr txBox="1">
            <a:spLocks noGrp="1"/>
          </p:cNvSpPr>
          <p:nvPr>
            <p:ph type="subTitle" idx="1"/>
          </p:nvPr>
        </p:nvSpPr>
        <p:spPr>
          <a:xfrm>
            <a:off x="240750" y="3668125"/>
            <a:ext cx="61206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xo 2"/>
              <a:buNone/>
              <a:defRPr sz="18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15" name="Google Shape;21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8316" y="2688008"/>
            <a:ext cx="1455650" cy="1455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rgbClr val="000000"/>
                </a:solidFill>
              </a:defRPr>
            </a:lvl1pPr>
            <a:lvl2pPr lvl="1" algn="r" rtl="0">
              <a:buNone/>
              <a:defRPr sz="1300">
                <a:solidFill>
                  <a:srgbClr val="000000"/>
                </a:solidFill>
              </a:defRPr>
            </a:lvl2pPr>
            <a:lvl3pPr lvl="2" algn="r" rtl="0">
              <a:buNone/>
              <a:defRPr sz="1300">
                <a:solidFill>
                  <a:srgbClr val="000000"/>
                </a:solidFill>
              </a:defRPr>
            </a:lvl3pPr>
            <a:lvl4pPr lvl="3" algn="r" rtl="0">
              <a:buNone/>
              <a:defRPr sz="1300">
                <a:solidFill>
                  <a:srgbClr val="000000"/>
                </a:solidFill>
              </a:defRPr>
            </a:lvl4pPr>
            <a:lvl5pPr lvl="4" algn="r" rtl="0">
              <a:buNone/>
              <a:defRPr sz="1300">
                <a:solidFill>
                  <a:srgbClr val="000000"/>
                </a:solidFill>
              </a:defRPr>
            </a:lvl5pPr>
            <a:lvl6pPr lvl="5" algn="r" rtl="0">
              <a:buNone/>
              <a:defRPr sz="1300">
                <a:solidFill>
                  <a:srgbClr val="000000"/>
                </a:solidFill>
              </a:defRPr>
            </a:lvl6pPr>
            <a:lvl7pPr lvl="6" algn="r" rtl="0">
              <a:buNone/>
              <a:defRPr sz="1300">
                <a:solidFill>
                  <a:srgbClr val="000000"/>
                </a:solidFill>
              </a:defRPr>
            </a:lvl7pPr>
            <a:lvl8pPr lvl="7" algn="r" rtl="0">
              <a:buNone/>
              <a:defRPr sz="1300">
                <a:solidFill>
                  <a:srgbClr val="000000"/>
                </a:solidFill>
              </a:defRPr>
            </a:lvl8pPr>
            <a:lvl9pPr lvl="8" algn="r" rtl="0">
              <a:buNone/>
              <a:defRPr sz="13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1">
  <p:cSld name="TITLE_AND_BODY_1_1_2_1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3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4"/>
          <p:cNvSpPr/>
          <p:nvPr/>
        </p:nvSpPr>
        <p:spPr>
          <a:xfrm>
            <a:off x="1048400" y="412350"/>
            <a:ext cx="4478100" cy="4478100"/>
          </a:xfrm>
          <a:prstGeom prst="ellipse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9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4"/>
          <p:cNvSpPr/>
          <p:nvPr/>
        </p:nvSpPr>
        <p:spPr>
          <a:xfrm>
            <a:off x="4886650" y="740118"/>
            <a:ext cx="3981600" cy="3981600"/>
          </a:xfrm>
          <a:prstGeom prst="ellipse">
            <a:avLst/>
          </a:prstGeom>
          <a:solidFill>
            <a:srgbClr val="009E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9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4"/>
          <p:cNvSpPr txBox="1">
            <a:spLocks noGrp="1"/>
          </p:cNvSpPr>
          <p:nvPr>
            <p:ph type="title" hasCustomPrompt="1"/>
          </p:nvPr>
        </p:nvSpPr>
        <p:spPr>
          <a:xfrm>
            <a:off x="5595733" y="1351194"/>
            <a:ext cx="29880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2"/>
              <a:buNone/>
              <a:defRPr sz="2400" b="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3" name="Google Shape;223;p34"/>
          <p:cNvSpPr txBox="1">
            <a:spLocks noGrp="1"/>
          </p:cNvSpPr>
          <p:nvPr>
            <p:ph type="body" idx="1"/>
          </p:nvPr>
        </p:nvSpPr>
        <p:spPr>
          <a:xfrm>
            <a:off x="5526593" y="2410557"/>
            <a:ext cx="2696400" cy="22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▬"/>
              <a:defRPr sz="1400">
                <a:solidFill>
                  <a:schemeClr val="lt1"/>
                </a:solidFill>
              </a:defRPr>
            </a:lvl1pPr>
            <a:lvl2pPr marL="914400" lvl="1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▬"/>
              <a:defRPr>
                <a:solidFill>
                  <a:schemeClr val="lt1"/>
                </a:solidFill>
              </a:defRPr>
            </a:lvl2pPr>
            <a:lvl3pPr marL="137160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▬"/>
              <a:defRPr>
                <a:solidFill>
                  <a:schemeClr val="lt1"/>
                </a:solidFill>
              </a:defRPr>
            </a:lvl3pPr>
            <a:lvl4pPr marL="182880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4pPr>
            <a:lvl5pPr marL="228600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34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25" name="Google Shape;225;p34"/>
          <p:cNvSpPr txBox="1">
            <a:spLocks noGrp="1"/>
          </p:cNvSpPr>
          <p:nvPr>
            <p:ph type="title" idx="2" hasCustomPrompt="1"/>
          </p:nvPr>
        </p:nvSpPr>
        <p:spPr>
          <a:xfrm>
            <a:off x="1757475" y="1351200"/>
            <a:ext cx="29880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2"/>
              <a:buNone/>
              <a:defRPr sz="2400" b="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6" name="Google Shape;226;p34"/>
          <p:cNvSpPr txBox="1">
            <a:spLocks noGrp="1"/>
          </p:cNvSpPr>
          <p:nvPr>
            <p:ph type="body" idx="3"/>
          </p:nvPr>
        </p:nvSpPr>
        <p:spPr>
          <a:xfrm>
            <a:off x="1688344" y="2410557"/>
            <a:ext cx="2696400" cy="22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▬"/>
              <a:defRPr sz="1400">
                <a:solidFill>
                  <a:schemeClr val="lt1"/>
                </a:solidFill>
              </a:defRPr>
            </a:lvl1pPr>
            <a:lvl2pPr marL="914400" lvl="1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▬"/>
              <a:defRPr>
                <a:solidFill>
                  <a:schemeClr val="lt1"/>
                </a:solidFill>
              </a:defRPr>
            </a:lvl2pPr>
            <a:lvl3pPr marL="137160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▬"/>
              <a:defRPr>
                <a:solidFill>
                  <a:schemeClr val="lt1"/>
                </a:solidFill>
              </a:defRPr>
            </a:lvl3pPr>
            <a:lvl4pPr marL="182880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4pPr>
            <a:lvl5pPr marL="228600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34"/>
          <p:cNvSpPr txBox="1">
            <a:spLocks noGrp="1"/>
          </p:cNvSpPr>
          <p:nvPr>
            <p:ph type="subTitle" idx="4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228" name="Google Shape;228;p34"/>
          <p:cNvSpPr txBox="1">
            <a:spLocks noGrp="1"/>
          </p:cNvSpPr>
          <p:nvPr>
            <p:ph type="subTitle" idx="5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5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5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32" name="Google Shape;232;p35"/>
          <p:cNvSpPr txBox="1">
            <a:spLocks noGrp="1"/>
          </p:cNvSpPr>
          <p:nvPr>
            <p:ph type="title"/>
          </p:nvPr>
        </p:nvSpPr>
        <p:spPr>
          <a:xfrm>
            <a:off x="1891175" y="789800"/>
            <a:ext cx="6921000" cy="10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233" name="Google Shape;233;p35"/>
          <p:cNvSpPr txBox="1">
            <a:spLocks noGrp="1"/>
          </p:cNvSpPr>
          <p:nvPr>
            <p:ph type="body" idx="1"/>
          </p:nvPr>
        </p:nvSpPr>
        <p:spPr>
          <a:xfrm>
            <a:off x="1891175" y="2333100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xo 2"/>
              <a:buChar char="▬"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marL="914400" lvl="1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4" name="Google Shape;234;p35"/>
          <p:cNvSpPr txBox="1">
            <a:spLocks noGrp="1"/>
          </p:cNvSpPr>
          <p:nvPr>
            <p:ph type="subTitle" idx="2"/>
          </p:nvPr>
        </p:nvSpPr>
        <p:spPr>
          <a:xfrm>
            <a:off x="1891175" y="1829178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235" name="Google Shape;235;p35"/>
          <p:cNvSpPr txBox="1">
            <a:spLocks noGrp="1"/>
          </p:cNvSpPr>
          <p:nvPr>
            <p:ph type="subTitle" idx="3"/>
          </p:nvPr>
        </p:nvSpPr>
        <p:spPr>
          <a:xfrm>
            <a:off x="317800" y="4875"/>
            <a:ext cx="26733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236" name="Google Shape;236;p35"/>
          <p:cNvSpPr txBox="1">
            <a:spLocks noGrp="1"/>
          </p:cNvSpPr>
          <p:nvPr>
            <p:ph type="subTitle" idx="4"/>
          </p:nvPr>
        </p:nvSpPr>
        <p:spPr>
          <a:xfrm>
            <a:off x="3203175" y="4725"/>
            <a:ext cx="27837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два столбца 1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6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6"/>
          <p:cNvSpPr txBox="1">
            <a:spLocks noGrp="1"/>
          </p:cNvSpPr>
          <p:nvPr>
            <p:ph type="title"/>
          </p:nvPr>
        </p:nvSpPr>
        <p:spPr>
          <a:xfrm>
            <a:off x="1954800" y="0"/>
            <a:ext cx="4082700" cy="16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6"/>
          <p:cNvSpPr txBox="1">
            <a:spLocks noGrp="1"/>
          </p:cNvSpPr>
          <p:nvPr>
            <p:ph type="body" idx="1"/>
          </p:nvPr>
        </p:nvSpPr>
        <p:spPr>
          <a:xfrm>
            <a:off x="979200" y="2722300"/>
            <a:ext cx="2365200" cy="21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▬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▬"/>
              <a:defRPr sz="1400"/>
            </a:lvl2pPr>
            <a:lvl3pPr marL="137160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marL="182880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1" name="Google Shape;241;p36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42" name="Google Shape;242;p36"/>
          <p:cNvSpPr txBox="1">
            <a:spLocks noGrp="1"/>
          </p:cNvSpPr>
          <p:nvPr>
            <p:ph type="subTitle" idx="2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243" name="Google Shape;243;p36"/>
          <p:cNvSpPr txBox="1">
            <a:spLocks noGrp="1"/>
          </p:cNvSpPr>
          <p:nvPr>
            <p:ph type="subTitle" idx="3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244" name="Google Shape;244;p36"/>
          <p:cNvSpPr txBox="1">
            <a:spLocks noGrp="1"/>
          </p:cNvSpPr>
          <p:nvPr>
            <p:ph type="subTitle" idx="4"/>
          </p:nvPr>
        </p:nvSpPr>
        <p:spPr>
          <a:xfrm>
            <a:off x="979200" y="1889325"/>
            <a:ext cx="2365200" cy="7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245" name="Google Shape;245;p36"/>
          <p:cNvSpPr txBox="1">
            <a:spLocks noGrp="1"/>
          </p:cNvSpPr>
          <p:nvPr>
            <p:ph type="body" idx="5"/>
          </p:nvPr>
        </p:nvSpPr>
        <p:spPr>
          <a:xfrm>
            <a:off x="6446825" y="2722300"/>
            <a:ext cx="2365200" cy="21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▬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▬"/>
              <a:defRPr sz="1400"/>
            </a:lvl2pPr>
            <a:lvl3pPr marL="137160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marL="182880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6" name="Google Shape;246;p36"/>
          <p:cNvSpPr txBox="1">
            <a:spLocks noGrp="1"/>
          </p:cNvSpPr>
          <p:nvPr>
            <p:ph type="subTitle" idx="6"/>
          </p:nvPr>
        </p:nvSpPr>
        <p:spPr>
          <a:xfrm>
            <a:off x="6446825" y="1889325"/>
            <a:ext cx="2365200" cy="7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247" name="Google Shape;247;p36"/>
          <p:cNvSpPr txBox="1">
            <a:spLocks noGrp="1"/>
          </p:cNvSpPr>
          <p:nvPr>
            <p:ph type="body" idx="7"/>
          </p:nvPr>
        </p:nvSpPr>
        <p:spPr>
          <a:xfrm>
            <a:off x="3713013" y="2722300"/>
            <a:ext cx="2365200" cy="21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▬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▬"/>
              <a:defRPr sz="1400"/>
            </a:lvl2pPr>
            <a:lvl3pPr marL="137160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marL="182880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8" name="Google Shape;248;p36"/>
          <p:cNvSpPr txBox="1">
            <a:spLocks noGrp="1"/>
          </p:cNvSpPr>
          <p:nvPr>
            <p:ph type="subTitle" idx="8"/>
          </p:nvPr>
        </p:nvSpPr>
        <p:spPr>
          <a:xfrm>
            <a:off x="3713013" y="1889325"/>
            <a:ext cx="2365200" cy="7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1 2">
  <p:cSld name="SECTION_TITLE_AND_DESCRIPTION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rgbClr val="000000"/>
                </a:solidFill>
              </a:defRPr>
            </a:lvl1pPr>
            <a:lvl2pPr lvl="1" algn="r" rtl="0">
              <a:buNone/>
              <a:defRPr sz="1300">
                <a:solidFill>
                  <a:srgbClr val="000000"/>
                </a:solidFill>
              </a:defRPr>
            </a:lvl2pPr>
            <a:lvl3pPr lvl="2" algn="r" rtl="0">
              <a:buNone/>
              <a:defRPr sz="1300">
                <a:solidFill>
                  <a:srgbClr val="000000"/>
                </a:solidFill>
              </a:defRPr>
            </a:lvl3pPr>
            <a:lvl4pPr lvl="3" algn="r" rtl="0">
              <a:buNone/>
              <a:defRPr sz="1300">
                <a:solidFill>
                  <a:srgbClr val="000000"/>
                </a:solidFill>
              </a:defRPr>
            </a:lvl4pPr>
            <a:lvl5pPr lvl="4" algn="r" rtl="0">
              <a:buNone/>
              <a:defRPr sz="1300">
                <a:solidFill>
                  <a:srgbClr val="000000"/>
                </a:solidFill>
              </a:defRPr>
            </a:lvl5pPr>
            <a:lvl6pPr lvl="5" algn="r" rtl="0">
              <a:buNone/>
              <a:defRPr sz="1300">
                <a:solidFill>
                  <a:srgbClr val="000000"/>
                </a:solidFill>
              </a:defRPr>
            </a:lvl6pPr>
            <a:lvl7pPr lvl="6" algn="r" rtl="0">
              <a:buNone/>
              <a:defRPr sz="1300">
                <a:solidFill>
                  <a:srgbClr val="000000"/>
                </a:solidFill>
              </a:defRPr>
            </a:lvl7pPr>
            <a:lvl8pPr lvl="7" algn="r" rtl="0">
              <a:buNone/>
              <a:defRPr sz="1300">
                <a:solidFill>
                  <a:srgbClr val="000000"/>
                </a:solidFill>
              </a:defRPr>
            </a:lvl8pPr>
            <a:lvl9pPr lvl="8" algn="r" rtl="0">
              <a:buNone/>
              <a:defRPr sz="13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8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53" name="Google Shape;253;p38"/>
          <p:cNvSpPr txBox="1">
            <a:spLocks noGrp="1"/>
          </p:cNvSpPr>
          <p:nvPr>
            <p:ph type="title"/>
          </p:nvPr>
        </p:nvSpPr>
        <p:spPr>
          <a:xfrm>
            <a:off x="654125" y="510125"/>
            <a:ext cx="5738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254" name="Google Shape;254;p38"/>
          <p:cNvSpPr txBox="1">
            <a:spLocks noGrp="1"/>
          </p:cNvSpPr>
          <p:nvPr>
            <p:ph type="subTitle" idx="1"/>
          </p:nvPr>
        </p:nvSpPr>
        <p:spPr>
          <a:xfrm>
            <a:off x="654125" y="1362247"/>
            <a:ext cx="56205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xo 2"/>
              <a:buNone/>
              <a:defRPr sz="18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255" name="Google Shape;255;p38"/>
          <p:cNvSpPr txBox="1">
            <a:spLocks noGrp="1"/>
          </p:cNvSpPr>
          <p:nvPr>
            <p:ph type="body" idx="2"/>
          </p:nvPr>
        </p:nvSpPr>
        <p:spPr>
          <a:xfrm>
            <a:off x="654125" y="1906600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Exo 2"/>
              <a:buChar char="▬"/>
              <a:defRPr sz="18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▬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▬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9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58" name="Google Shape;258;p39"/>
          <p:cNvSpPr txBox="1">
            <a:spLocks noGrp="1"/>
          </p:cNvSpPr>
          <p:nvPr>
            <p:ph type="ctrTitle"/>
          </p:nvPr>
        </p:nvSpPr>
        <p:spPr>
          <a:xfrm>
            <a:off x="796450" y="1734200"/>
            <a:ext cx="5915700" cy="18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39"/>
          <p:cNvSpPr txBox="1">
            <a:spLocks noGrp="1"/>
          </p:cNvSpPr>
          <p:nvPr>
            <p:ph type="subTitle" idx="1"/>
          </p:nvPr>
        </p:nvSpPr>
        <p:spPr>
          <a:xfrm>
            <a:off x="591475" y="3668125"/>
            <a:ext cx="61206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xo 2"/>
              <a:buNone/>
              <a:defRPr sz="18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0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62" name="Google Shape;262;p40"/>
          <p:cNvSpPr txBox="1">
            <a:spLocks noGrp="1"/>
          </p:cNvSpPr>
          <p:nvPr>
            <p:ph type="title"/>
          </p:nvPr>
        </p:nvSpPr>
        <p:spPr>
          <a:xfrm>
            <a:off x="2955900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263" name="Google Shape;263;p40"/>
          <p:cNvSpPr txBox="1">
            <a:spLocks noGrp="1"/>
          </p:cNvSpPr>
          <p:nvPr>
            <p:ph type="body" idx="1"/>
          </p:nvPr>
        </p:nvSpPr>
        <p:spPr>
          <a:xfrm>
            <a:off x="2955900" y="1919075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xo 2"/>
              <a:buChar char="▬"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marL="914400" lvl="1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4" name="Google Shape;264;p40"/>
          <p:cNvSpPr txBox="1">
            <a:spLocks noGrp="1"/>
          </p:cNvSpPr>
          <p:nvPr>
            <p:ph type="sldNum" idx="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65" name="Google Shape;265;p40"/>
          <p:cNvSpPr txBox="1">
            <a:spLocks noGrp="1"/>
          </p:cNvSpPr>
          <p:nvPr>
            <p:ph type="subTitle" idx="3"/>
          </p:nvPr>
        </p:nvSpPr>
        <p:spPr>
          <a:xfrm>
            <a:off x="2955900" y="1314953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266" name="Google Shape;266;p40"/>
          <p:cNvSpPr txBox="1">
            <a:spLocks noGrp="1"/>
          </p:cNvSpPr>
          <p:nvPr>
            <p:ph type="subTitle" idx="4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267" name="Google Shape;267;p40"/>
          <p:cNvSpPr txBox="1">
            <a:spLocks noGrp="1"/>
          </p:cNvSpPr>
          <p:nvPr>
            <p:ph type="subTitle" idx="5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3">
  <p:cSld name="TITLE_AND_BODY_3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1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70" name="Google Shape;270;p41"/>
          <p:cNvSpPr txBox="1">
            <a:spLocks noGrp="1"/>
          </p:cNvSpPr>
          <p:nvPr>
            <p:ph type="title"/>
          </p:nvPr>
        </p:nvSpPr>
        <p:spPr>
          <a:xfrm>
            <a:off x="2955900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271" name="Google Shape;271;p41"/>
          <p:cNvSpPr txBox="1">
            <a:spLocks noGrp="1"/>
          </p:cNvSpPr>
          <p:nvPr>
            <p:ph type="sldNum" idx="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72" name="Google Shape;272;p41"/>
          <p:cNvSpPr txBox="1">
            <a:spLocks noGrp="1"/>
          </p:cNvSpPr>
          <p:nvPr>
            <p:ph type="subTitle" idx="1"/>
          </p:nvPr>
        </p:nvSpPr>
        <p:spPr>
          <a:xfrm>
            <a:off x="2955900" y="1314953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273" name="Google Shape;273;p41"/>
          <p:cNvSpPr txBox="1">
            <a:spLocks noGrp="1"/>
          </p:cNvSpPr>
          <p:nvPr>
            <p:ph type="subTitle" idx="3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274" name="Google Shape;274;p41"/>
          <p:cNvSpPr txBox="1">
            <a:spLocks noGrp="1"/>
          </p:cNvSpPr>
          <p:nvPr>
            <p:ph type="subTitle" idx="4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275" name="Google Shape;275;p41"/>
          <p:cNvSpPr txBox="1">
            <a:spLocks noGrp="1"/>
          </p:cNvSpPr>
          <p:nvPr>
            <p:ph type="body" idx="5"/>
          </p:nvPr>
        </p:nvSpPr>
        <p:spPr>
          <a:xfrm>
            <a:off x="1085675" y="2795250"/>
            <a:ext cx="3511500" cy="20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▬"/>
              <a:defRPr sz="1800"/>
            </a:lvl1pPr>
            <a:lvl2pPr marL="914400" lvl="1" indent="-3302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▬"/>
              <a:defRPr sz="1600"/>
            </a:lvl2pPr>
            <a:lvl3pPr marL="137160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marL="182880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6" name="Google Shape;276;p41"/>
          <p:cNvSpPr txBox="1">
            <a:spLocks noGrp="1"/>
          </p:cNvSpPr>
          <p:nvPr>
            <p:ph type="subTitle" idx="6"/>
          </p:nvPr>
        </p:nvSpPr>
        <p:spPr>
          <a:xfrm>
            <a:off x="1085675" y="2259950"/>
            <a:ext cx="34233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277" name="Google Shape;277;p41"/>
          <p:cNvSpPr txBox="1">
            <a:spLocks noGrp="1"/>
          </p:cNvSpPr>
          <p:nvPr>
            <p:ph type="body" idx="7"/>
          </p:nvPr>
        </p:nvSpPr>
        <p:spPr>
          <a:xfrm>
            <a:off x="4943700" y="2795250"/>
            <a:ext cx="3511500" cy="20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▬"/>
              <a:defRPr sz="1800"/>
            </a:lvl1pPr>
            <a:lvl2pPr marL="914400" lvl="1" indent="-3302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▬"/>
              <a:defRPr sz="1600"/>
            </a:lvl2pPr>
            <a:lvl3pPr marL="137160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marL="182880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8" name="Google Shape;278;p41"/>
          <p:cNvSpPr txBox="1">
            <a:spLocks noGrp="1"/>
          </p:cNvSpPr>
          <p:nvPr>
            <p:ph type="subTitle" idx="8"/>
          </p:nvPr>
        </p:nvSpPr>
        <p:spPr>
          <a:xfrm>
            <a:off x="4943700" y="2259950"/>
            <a:ext cx="36171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1891175" y="789800"/>
            <a:ext cx="6921000" cy="10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1891175" y="2333100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xo 2"/>
              <a:buChar char="▬"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marL="914400" lvl="1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2"/>
          </p:nvPr>
        </p:nvSpPr>
        <p:spPr>
          <a:xfrm>
            <a:off x="1891175" y="1829178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317800" y="4875"/>
            <a:ext cx="26733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3203175" y="4725"/>
            <a:ext cx="27837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2">
  <p:cSld name="TITLE_AND_BODY_2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2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81" name="Google Shape;281;p42"/>
          <p:cNvSpPr txBox="1">
            <a:spLocks noGrp="1"/>
          </p:cNvSpPr>
          <p:nvPr>
            <p:ph type="title"/>
          </p:nvPr>
        </p:nvSpPr>
        <p:spPr>
          <a:xfrm>
            <a:off x="2955900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282" name="Google Shape;282;p42"/>
          <p:cNvSpPr txBox="1">
            <a:spLocks noGrp="1"/>
          </p:cNvSpPr>
          <p:nvPr>
            <p:ph type="sldNum" idx="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83" name="Google Shape;283;p42"/>
          <p:cNvSpPr txBox="1">
            <a:spLocks noGrp="1"/>
          </p:cNvSpPr>
          <p:nvPr>
            <p:ph type="subTitle" idx="1"/>
          </p:nvPr>
        </p:nvSpPr>
        <p:spPr>
          <a:xfrm>
            <a:off x="2955900" y="1314953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284" name="Google Shape;284;p42"/>
          <p:cNvSpPr txBox="1">
            <a:spLocks noGrp="1"/>
          </p:cNvSpPr>
          <p:nvPr>
            <p:ph type="subTitle" idx="3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285" name="Google Shape;285;p42"/>
          <p:cNvSpPr txBox="1">
            <a:spLocks noGrp="1"/>
          </p:cNvSpPr>
          <p:nvPr>
            <p:ph type="subTitle" idx="4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286" name="Google Shape;286;p42"/>
          <p:cNvSpPr txBox="1">
            <a:spLocks noGrp="1"/>
          </p:cNvSpPr>
          <p:nvPr>
            <p:ph type="body" idx="5"/>
          </p:nvPr>
        </p:nvSpPr>
        <p:spPr>
          <a:xfrm>
            <a:off x="979200" y="2722300"/>
            <a:ext cx="2365200" cy="21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▬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▬"/>
              <a:defRPr sz="1400"/>
            </a:lvl2pPr>
            <a:lvl3pPr marL="137160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marL="182880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7" name="Google Shape;287;p42"/>
          <p:cNvSpPr txBox="1">
            <a:spLocks noGrp="1"/>
          </p:cNvSpPr>
          <p:nvPr>
            <p:ph type="subTitle" idx="6"/>
          </p:nvPr>
        </p:nvSpPr>
        <p:spPr>
          <a:xfrm>
            <a:off x="979200" y="1889325"/>
            <a:ext cx="2365200" cy="7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288" name="Google Shape;288;p42"/>
          <p:cNvSpPr txBox="1">
            <a:spLocks noGrp="1"/>
          </p:cNvSpPr>
          <p:nvPr>
            <p:ph type="body" idx="7"/>
          </p:nvPr>
        </p:nvSpPr>
        <p:spPr>
          <a:xfrm>
            <a:off x="6446825" y="2722300"/>
            <a:ext cx="2365200" cy="21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▬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▬"/>
              <a:defRPr sz="1400"/>
            </a:lvl2pPr>
            <a:lvl3pPr marL="137160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marL="182880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9" name="Google Shape;289;p42"/>
          <p:cNvSpPr txBox="1">
            <a:spLocks noGrp="1"/>
          </p:cNvSpPr>
          <p:nvPr>
            <p:ph type="subTitle" idx="8"/>
          </p:nvPr>
        </p:nvSpPr>
        <p:spPr>
          <a:xfrm>
            <a:off x="6446825" y="1889325"/>
            <a:ext cx="2365200" cy="7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290" name="Google Shape;290;p42"/>
          <p:cNvSpPr txBox="1">
            <a:spLocks noGrp="1"/>
          </p:cNvSpPr>
          <p:nvPr>
            <p:ph type="body" idx="9"/>
          </p:nvPr>
        </p:nvSpPr>
        <p:spPr>
          <a:xfrm>
            <a:off x="3713013" y="2722300"/>
            <a:ext cx="2365200" cy="21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▬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▬"/>
              <a:defRPr sz="1400"/>
            </a:lvl2pPr>
            <a:lvl3pPr marL="137160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marL="182880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1" name="Google Shape;291;p42"/>
          <p:cNvSpPr txBox="1">
            <a:spLocks noGrp="1"/>
          </p:cNvSpPr>
          <p:nvPr>
            <p:ph type="subTitle" idx="13"/>
          </p:nvPr>
        </p:nvSpPr>
        <p:spPr>
          <a:xfrm>
            <a:off x="3713013" y="1889325"/>
            <a:ext cx="2365200" cy="7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1">
  <p:cSld name="TITLE_AND_BODY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3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94" name="Google Shape;294;p43"/>
          <p:cNvSpPr txBox="1">
            <a:spLocks noGrp="1"/>
          </p:cNvSpPr>
          <p:nvPr>
            <p:ph type="title"/>
          </p:nvPr>
        </p:nvSpPr>
        <p:spPr>
          <a:xfrm>
            <a:off x="2955900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295" name="Google Shape;295;p43"/>
          <p:cNvSpPr txBox="1">
            <a:spLocks noGrp="1"/>
          </p:cNvSpPr>
          <p:nvPr>
            <p:ph type="sldNum" idx="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96" name="Google Shape;296;p43"/>
          <p:cNvSpPr txBox="1">
            <a:spLocks noGrp="1"/>
          </p:cNvSpPr>
          <p:nvPr>
            <p:ph type="subTitle" idx="1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297" name="Google Shape;297;p43"/>
          <p:cNvSpPr txBox="1">
            <a:spLocks noGrp="1"/>
          </p:cNvSpPr>
          <p:nvPr>
            <p:ph type="subTitle" idx="3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298" name="Google Shape;298;p43"/>
          <p:cNvSpPr txBox="1">
            <a:spLocks noGrp="1"/>
          </p:cNvSpPr>
          <p:nvPr>
            <p:ph type="subTitle" idx="4"/>
          </p:nvPr>
        </p:nvSpPr>
        <p:spPr>
          <a:xfrm>
            <a:off x="283425" y="2183525"/>
            <a:ext cx="1934700" cy="21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xo 2"/>
              <a:buNone/>
              <a:defRPr sz="1800">
                <a:solidFill>
                  <a:srgbClr val="FFFFFF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299" name="Google Shape;299;p43"/>
          <p:cNvSpPr txBox="1">
            <a:spLocks noGrp="1"/>
          </p:cNvSpPr>
          <p:nvPr>
            <p:ph type="body" idx="5"/>
          </p:nvPr>
        </p:nvSpPr>
        <p:spPr>
          <a:xfrm>
            <a:off x="2955900" y="1919075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xo 2"/>
              <a:buChar char="▬"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marL="914400" lvl="1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s">
  <p:cSld name="TITLE_AND_BODY_1_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4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02" name="Google Shape;302;p44"/>
          <p:cNvSpPr txBox="1">
            <a:spLocks noGrp="1"/>
          </p:cNvSpPr>
          <p:nvPr>
            <p:ph type="title"/>
          </p:nvPr>
        </p:nvSpPr>
        <p:spPr>
          <a:xfrm>
            <a:off x="2955900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303" name="Google Shape;303;p44"/>
          <p:cNvSpPr txBox="1">
            <a:spLocks noGrp="1"/>
          </p:cNvSpPr>
          <p:nvPr>
            <p:ph type="sldNum" idx="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04" name="Google Shape;304;p44"/>
          <p:cNvSpPr txBox="1">
            <a:spLocks noGrp="1"/>
          </p:cNvSpPr>
          <p:nvPr>
            <p:ph type="subTitle" idx="1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305" name="Google Shape;305;p44"/>
          <p:cNvSpPr txBox="1">
            <a:spLocks noGrp="1"/>
          </p:cNvSpPr>
          <p:nvPr>
            <p:ph type="subTitle" idx="3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pic>
        <p:nvPicPr>
          <p:cNvPr id="306" name="Google Shape;306;p44" title="Диаграмма"/>
          <p:cNvPicPr preferRelativeResize="0"/>
          <p:nvPr/>
        </p:nvPicPr>
        <p:blipFill rotWithShape="1">
          <a:blip r:embed="rId2">
            <a:alphaModFix/>
          </a:blip>
          <a:srcRect t="18771"/>
          <a:stretch/>
        </p:blipFill>
        <p:spPr>
          <a:xfrm>
            <a:off x="-15778" y="2171086"/>
            <a:ext cx="9144026" cy="23984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07" name="Google Shape;307;p44"/>
          <p:cNvGraphicFramePr/>
          <p:nvPr/>
        </p:nvGraphicFramePr>
        <p:xfrm>
          <a:off x="2955900" y="1491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123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ДОХОДЫ</a:t>
                      </a:r>
                      <a:endParaRPr sz="1400" u="none" strike="noStrike" cap="none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E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6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+60%</a:t>
                      </a:r>
                      <a:endParaRPr sz="19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54000" marR="54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C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300" u="none" strike="noStrike" cap="none">
                          <a:solidFill>
                            <a:srgbClr val="666666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130.4 M РУБ.</a:t>
                      </a:r>
                      <a:endParaRPr sz="1700" u="none" strike="noStrike" cap="none">
                        <a:solidFill>
                          <a:srgbClr val="666666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08" name="Google Shape;308;p44"/>
          <p:cNvGraphicFramePr/>
          <p:nvPr/>
        </p:nvGraphicFramePr>
        <p:xfrm>
          <a:off x="4943650" y="1491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123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РАСХОДЫ </a:t>
                      </a:r>
                      <a:endParaRPr sz="1400" u="none" strike="noStrike" cap="none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5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ru-RU" sz="16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-20%</a:t>
                      </a:r>
                      <a:endParaRPr sz="19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54000" marR="54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34D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strike="noStrike" cap="none">
                          <a:solidFill>
                            <a:srgbClr val="666666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13.4 M РУБ.</a:t>
                      </a:r>
                      <a:endParaRPr sz="1700" u="none" strike="noStrike" cap="none">
                        <a:solidFill>
                          <a:srgbClr val="666666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09" name="Google Shape;309;p44"/>
          <p:cNvGraphicFramePr/>
          <p:nvPr/>
        </p:nvGraphicFramePr>
        <p:xfrm>
          <a:off x="6931400" y="1491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123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РАСХОДЫ </a:t>
                      </a:r>
                      <a:endParaRPr sz="1400" u="none" strike="noStrike" cap="none"/>
                    </a:p>
                  </a:txBody>
                  <a:tcPr marL="91425" marR="91425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45C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ru-RU" sz="16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-20%</a:t>
                      </a:r>
                      <a:endParaRPr sz="19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54000" marR="54000" marT="0" marB="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F43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-RU" sz="1300" u="none" strike="noStrike" cap="none">
                          <a:solidFill>
                            <a:srgbClr val="666666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13.4 M РУБ.</a:t>
                      </a:r>
                      <a:endParaRPr sz="1700" u="none" strike="noStrike" cap="none">
                        <a:solidFill>
                          <a:srgbClr val="666666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ics 1">
  <p:cSld name="TITLE_AND_BODY_1_1_2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5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2" name="Google Shape;312;p45"/>
          <p:cNvSpPr txBox="1">
            <a:spLocks noGrp="1"/>
          </p:cNvSpPr>
          <p:nvPr>
            <p:ph type="sldNum" idx="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3" name="Google Shape;313;p45"/>
          <p:cNvSpPr txBox="1">
            <a:spLocks noGrp="1"/>
          </p:cNvSpPr>
          <p:nvPr>
            <p:ph type="subTitle" idx="1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314" name="Google Shape;314;p45"/>
          <p:cNvSpPr txBox="1">
            <a:spLocks noGrp="1"/>
          </p:cNvSpPr>
          <p:nvPr>
            <p:ph type="subTitle" idx="3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graphicFrame>
        <p:nvGraphicFramePr>
          <p:cNvPr id="315" name="Google Shape;315;p45"/>
          <p:cNvGraphicFramePr/>
          <p:nvPr/>
        </p:nvGraphicFramePr>
        <p:xfrm>
          <a:off x="2981675" y="5194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142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8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Class number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 anchor="ctr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C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total number of pupils in Latvia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C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Registered pupils </a:t>
                      </a:r>
                      <a:b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</a:br>
                      <a: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in uzdevumi.lv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C6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% of pupils </a:t>
                      </a:r>
                      <a:b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</a:br>
                      <a: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in Latvia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C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91425" marR="91425" marT="72000" marB="72000">
                    <a:lnL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BD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1 1 1">
  <p:cSld name="TITLE_AND_BODY_1_1_1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6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8" name="Google Shape;318;p46"/>
          <p:cNvSpPr txBox="1">
            <a:spLocks noGrp="1"/>
          </p:cNvSpPr>
          <p:nvPr>
            <p:ph type="title"/>
          </p:nvPr>
        </p:nvSpPr>
        <p:spPr>
          <a:xfrm>
            <a:off x="2948017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319" name="Google Shape;319;p46"/>
          <p:cNvSpPr txBox="1">
            <a:spLocks noGrp="1"/>
          </p:cNvSpPr>
          <p:nvPr>
            <p:ph type="sldNum" idx="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20" name="Google Shape;320;p46"/>
          <p:cNvSpPr txBox="1">
            <a:spLocks noGrp="1"/>
          </p:cNvSpPr>
          <p:nvPr>
            <p:ph type="subTitle" idx="1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321" name="Google Shape;321;p46"/>
          <p:cNvSpPr txBox="1">
            <a:spLocks noGrp="1"/>
          </p:cNvSpPr>
          <p:nvPr>
            <p:ph type="subTitle" idx="3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graphicFrame>
        <p:nvGraphicFramePr>
          <p:cNvPr id="322" name="Google Shape;322;p46"/>
          <p:cNvGraphicFramePr/>
          <p:nvPr/>
        </p:nvGraphicFramePr>
        <p:xfrm>
          <a:off x="2983492" y="2572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191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8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Триал на школу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D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strike="noStrike" cap="none"/>
                    </a:p>
                  </a:txBody>
                  <a:tcPr marL="180000" marR="180000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3" name="Google Shape;323;p46"/>
          <p:cNvGraphicFramePr/>
          <p:nvPr/>
        </p:nvGraphicFramePr>
        <p:xfrm>
          <a:off x="4840317" y="2572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193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8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Трансфер материалов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3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latin typeface="Exo 2"/>
                          <a:ea typeface="Exo 2"/>
                          <a:cs typeface="Exo 2"/>
                          <a:sym typeface="Exo 2"/>
                        </a:rPr>
                        <a:t>Мы научились переносить</a:t>
                      </a:r>
                      <a:endParaRPr sz="10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latin typeface="Exo 2"/>
                          <a:ea typeface="Exo 2"/>
                          <a:cs typeface="Exo 2"/>
                          <a:sym typeface="Exo 2"/>
                        </a:rPr>
                        <a:t>и адаптировать материалы быстро и качественно. </a:t>
                      </a:r>
                      <a:br>
                        <a:rPr lang="ru-RU" sz="1000" u="none" strike="noStrike" cap="none">
                          <a:latin typeface="Exo 2"/>
                          <a:ea typeface="Exo 2"/>
                          <a:cs typeface="Exo 2"/>
                          <a:sym typeface="Exo 2"/>
                        </a:rPr>
                      </a:br>
                      <a:r>
                        <a:rPr lang="ru-RU" sz="1000" u="none" strike="noStrike" cap="none">
                          <a:latin typeface="Exo 2"/>
                          <a:ea typeface="Exo 2"/>
                          <a:cs typeface="Exo 2"/>
                          <a:sym typeface="Exo 2"/>
                        </a:rPr>
                        <a:t>В результате перенесено</a:t>
                      </a:r>
                      <a:endParaRPr sz="10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latin typeface="Exo 2"/>
                          <a:ea typeface="Exo 2"/>
                          <a:cs typeface="Exo 2"/>
                          <a:sym typeface="Exo 2"/>
                        </a:rPr>
                        <a:t>20 000 материалов.</a:t>
                      </a:r>
                      <a:endParaRPr sz="10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180000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4" name="Google Shape;324;p46"/>
          <p:cNvGraphicFramePr/>
          <p:nvPr/>
        </p:nvGraphicFramePr>
        <p:xfrm>
          <a:off x="6751167" y="2572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200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8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Коммуникация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C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strike="noStrike" cap="none"/>
                    </a:p>
                  </a:txBody>
                  <a:tcPr marL="180000" marR="180000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5" name="Google Shape;325;p46"/>
          <p:cNvSpPr txBox="1">
            <a:spLocks noGrp="1"/>
          </p:cNvSpPr>
          <p:nvPr>
            <p:ph type="subTitle" idx="4"/>
          </p:nvPr>
        </p:nvSpPr>
        <p:spPr>
          <a:xfrm>
            <a:off x="2948017" y="1435340"/>
            <a:ext cx="5808000" cy="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xo 2"/>
              <a:buNone/>
              <a:defRPr sz="1800">
                <a:solidFill>
                  <a:srgbClr val="FFFFFF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1 1 1 2">
  <p:cSld name="TITLE_AND_BODY_1_1_1_2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7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28" name="Google Shape;328;p47"/>
          <p:cNvSpPr txBox="1">
            <a:spLocks noGrp="1"/>
          </p:cNvSpPr>
          <p:nvPr>
            <p:ph type="title"/>
          </p:nvPr>
        </p:nvSpPr>
        <p:spPr>
          <a:xfrm>
            <a:off x="2948017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329" name="Google Shape;329;p47"/>
          <p:cNvSpPr txBox="1">
            <a:spLocks noGrp="1"/>
          </p:cNvSpPr>
          <p:nvPr>
            <p:ph type="sldNum" idx="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30" name="Google Shape;330;p47"/>
          <p:cNvSpPr txBox="1">
            <a:spLocks noGrp="1"/>
          </p:cNvSpPr>
          <p:nvPr>
            <p:ph type="subTitle" idx="1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331" name="Google Shape;331;p47"/>
          <p:cNvSpPr txBox="1">
            <a:spLocks noGrp="1"/>
          </p:cNvSpPr>
          <p:nvPr>
            <p:ph type="subTitle" idx="3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graphicFrame>
        <p:nvGraphicFramePr>
          <p:cNvPr id="332" name="Google Shape;332;p47"/>
          <p:cNvGraphicFramePr/>
          <p:nvPr/>
        </p:nvGraphicFramePr>
        <p:xfrm>
          <a:off x="2948025" y="2201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277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0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Триал на школу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180000" marR="180000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A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33" name="Google Shape;333;p47"/>
          <p:cNvGraphicFramePr/>
          <p:nvPr/>
        </p:nvGraphicFramePr>
        <p:xfrm>
          <a:off x="5788950" y="2201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277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0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Триал на школу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180000" marR="180000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A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34" name="Google Shape;334;p47"/>
          <p:cNvGraphicFramePr/>
          <p:nvPr/>
        </p:nvGraphicFramePr>
        <p:xfrm>
          <a:off x="2948025" y="3444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277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0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Триал на школу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180000" marR="180000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A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35" name="Google Shape;335;p47"/>
          <p:cNvGraphicFramePr/>
          <p:nvPr/>
        </p:nvGraphicFramePr>
        <p:xfrm>
          <a:off x="5788950" y="3444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277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0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Триал на школу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180000" marR="180000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A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6" name="Google Shape;336;p47"/>
          <p:cNvSpPr txBox="1">
            <a:spLocks noGrp="1"/>
          </p:cNvSpPr>
          <p:nvPr>
            <p:ph type="subTitle" idx="4"/>
          </p:nvPr>
        </p:nvSpPr>
        <p:spPr>
          <a:xfrm>
            <a:off x="2955900" y="1314953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1 1 1 1">
  <p:cSld name="TITLE_AND_BODY_1_1_1_1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8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39" name="Google Shape;339;p48"/>
          <p:cNvSpPr txBox="1">
            <a:spLocks noGrp="1"/>
          </p:cNvSpPr>
          <p:nvPr>
            <p:ph type="sldNum" idx="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40" name="Google Shape;340;p48"/>
          <p:cNvSpPr txBox="1">
            <a:spLocks noGrp="1"/>
          </p:cNvSpPr>
          <p:nvPr>
            <p:ph type="subTitle" idx="1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341" name="Google Shape;341;p48"/>
          <p:cNvSpPr txBox="1">
            <a:spLocks noGrp="1"/>
          </p:cNvSpPr>
          <p:nvPr>
            <p:ph type="subTitle" idx="3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graphicFrame>
        <p:nvGraphicFramePr>
          <p:cNvPr id="342" name="Google Shape;342;p48"/>
          <p:cNvGraphicFramePr/>
          <p:nvPr/>
        </p:nvGraphicFramePr>
        <p:xfrm>
          <a:off x="334275" y="23351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2758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2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Триал на школу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4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180000" marR="180000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A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3" name="Google Shape;343;p48"/>
          <p:cNvGraphicFramePr/>
          <p:nvPr/>
        </p:nvGraphicFramePr>
        <p:xfrm>
          <a:off x="3170575" y="23351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2758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2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Триал на школу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052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4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180000" marR="180000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F43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4" name="Google Shape;344;p48"/>
          <p:cNvGraphicFramePr/>
          <p:nvPr/>
        </p:nvGraphicFramePr>
        <p:xfrm>
          <a:off x="6005700" y="23351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281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2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Триал на школу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574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4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180000" marR="180000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B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45" name="Google Shape;345;p48"/>
          <p:cNvSpPr txBox="1">
            <a:spLocks noGrp="1"/>
          </p:cNvSpPr>
          <p:nvPr>
            <p:ph type="title"/>
          </p:nvPr>
        </p:nvSpPr>
        <p:spPr>
          <a:xfrm>
            <a:off x="2955900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346" name="Google Shape;346;p48"/>
          <p:cNvSpPr txBox="1">
            <a:spLocks noGrp="1"/>
          </p:cNvSpPr>
          <p:nvPr>
            <p:ph type="subTitle" idx="4"/>
          </p:nvPr>
        </p:nvSpPr>
        <p:spPr>
          <a:xfrm>
            <a:off x="2955900" y="1314953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1 1 1 1 1">
  <p:cSld name="TITLE_AND_BODY_1_1_1_1_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9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49" name="Google Shape;349;p49"/>
          <p:cNvSpPr txBox="1">
            <a:spLocks noGrp="1"/>
          </p:cNvSpPr>
          <p:nvPr>
            <p:ph type="sldNum" idx="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50" name="Google Shape;350;p49"/>
          <p:cNvSpPr txBox="1">
            <a:spLocks noGrp="1"/>
          </p:cNvSpPr>
          <p:nvPr>
            <p:ph type="subTitle" idx="1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351" name="Google Shape;351;p49"/>
          <p:cNvSpPr txBox="1">
            <a:spLocks noGrp="1"/>
          </p:cNvSpPr>
          <p:nvPr>
            <p:ph type="subTitle" idx="3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352" name="Google Shape;352;p49"/>
          <p:cNvSpPr txBox="1">
            <a:spLocks noGrp="1"/>
          </p:cNvSpPr>
          <p:nvPr>
            <p:ph type="subTitle" idx="4"/>
          </p:nvPr>
        </p:nvSpPr>
        <p:spPr>
          <a:xfrm>
            <a:off x="2715000" y="0"/>
            <a:ext cx="3214500" cy="1223400"/>
          </a:xfrm>
          <a:prstGeom prst="rect">
            <a:avLst/>
          </a:prstGeom>
          <a:solidFill>
            <a:srgbClr val="009E79"/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Exo 2"/>
              <a:buNone/>
              <a:defRPr sz="16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353" name="Google Shape;353;p49"/>
          <p:cNvSpPr txBox="1">
            <a:spLocks noGrp="1"/>
          </p:cNvSpPr>
          <p:nvPr>
            <p:ph type="subTitle" idx="5"/>
          </p:nvPr>
        </p:nvSpPr>
        <p:spPr>
          <a:xfrm>
            <a:off x="5929500" y="0"/>
            <a:ext cx="3214500" cy="1223400"/>
          </a:xfrm>
          <a:prstGeom prst="rect">
            <a:avLst/>
          </a:prstGeom>
          <a:solidFill>
            <a:srgbClr val="05749B"/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Exo 2"/>
              <a:buNone/>
              <a:defRPr sz="16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354" name="Google Shape;354;p49"/>
          <p:cNvSpPr txBox="1">
            <a:spLocks noGrp="1"/>
          </p:cNvSpPr>
          <p:nvPr>
            <p:ph type="body" idx="6"/>
          </p:nvPr>
        </p:nvSpPr>
        <p:spPr>
          <a:xfrm>
            <a:off x="2715000" y="1223400"/>
            <a:ext cx="3214500" cy="3920100"/>
          </a:xfrm>
          <a:prstGeom prst="rect">
            <a:avLst/>
          </a:prstGeom>
          <a:solidFill>
            <a:srgbClr val="008A6A"/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▬"/>
              <a:defRPr>
                <a:solidFill>
                  <a:srgbClr val="FFFFFF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▬"/>
              <a:defRPr sz="1400">
                <a:solidFill>
                  <a:srgbClr val="FFFFFF"/>
                </a:solidFill>
              </a:defRPr>
            </a:lvl2pPr>
            <a:lvl3pPr marL="137160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▬"/>
              <a:defRPr sz="1200">
                <a:solidFill>
                  <a:srgbClr val="FFFFFF"/>
                </a:solidFill>
              </a:defRPr>
            </a:lvl3pPr>
            <a:lvl4pPr marL="182880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55" name="Google Shape;355;p49"/>
          <p:cNvSpPr txBox="1">
            <a:spLocks noGrp="1"/>
          </p:cNvSpPr>
          <p:nvPr>
            <p:ph type="body" idx="7"/>
          </p:nvPr>
        </p:nvSpPr>
        <p:spPr>
          <a:xfrm>
            <a:off x="5929500" y="1223400"/>
            <a:ext cx="3214500" cy="3920100"/>
          </a:xfrm>
          <a:prstGeom prst="rect">
            <a:avLst/>
          </a:prstGeom>
          <a:solidFill>
            <a:srgbClr val="005B68"/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▬"/>
              <a:defRPr>
                <a:solidFill>
                  <a:srgbClr val="FFFFFF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▬"/>
              <a:defRPr sz="1400">
                <a:solidFill>
                  <a:srgbClr val="FFFFFF"/>
                </a:solidFill>
              </a:defRPr>
            </a:lvl2pPr>
            <a:lvl3pPr marL="137160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▬"/>
              <a:defRPr sz="1200">
                <a:solidFill>
                  <a:srgbClr val="FFFFFF"/>
                </a:solidFill>
              </a:defRPr>
            </a:lvl3pPr>
            <a:lvl4pPr marL="182880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0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0"/>
          <p:cNvSpPr txBox="1">
            <a:spLocks noGrp="1"/>
          </p:cNvSpPr>
          <p:nvPr>
            <p:ph type="title"/>
          </p:nvPr>
        </p:nvSpPr>
        <p:spPr>
          <a:xfrm>
            <a:off x="1954800" y="0"/>
            <a:ext cx="4082700" cy="16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50"/>
          <p:cNvSpPr txBox="1">
            <a:spLocks noGrp="1"/>
          </p:cNvSpPr>
          <p:nvPr>
            <p:ph type="body" idx="1"/>
          </p:nvPr>
        </p:nvSpPr>
        <p:spPr>
          <a:xfrm>
            <a:off x="1085675" y="2511475"/>
            <a:ext cx="3511500" cy="20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▬"/>
              <a:defRPr sz="1800"/>
            </a:lvl1pPr>
            <a:lvl2pPr marL="914400" lvl="1" indent="-3302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▬"/>
              <a:defRPr sz="1600"/>
            </a:lvl2pPr>
            <a:lvl3pPr marL="137160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marL="182880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0" name="Google Shape;360;p50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61" name="Google Shape;361;p50"/>
          <p:cNvSpPr txBox="1">
            <a:spLocks noGrp="1"/>
          </p:cNvSpPr>
          <p:nvPr>
            <p:ph type="subTitle" idx="2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362" name="Google Shape;362;p50"/>
          <p:cNvSpPr txBox="1">
            <a:spLocks noGrp="1"/>
          </p:cNvSpPr>
          <p:nvPr>
            <p:ph type="subTitle" idx="3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363" name="Google Shape;363;p50"/>
          <p:cNvSpPr txBox="1">
            <a:spLocks noGrp="1"/>
          </p:cNvSpPr>
          <p:nvPr>
            <p:ph type="subTitle" idx="4"/>
          </p:nvPr>
        </p:nvSpPr>
        <p:spPr>
          <a:xfrm>
            <a:off x="1085675" y="1976171"/>
            <a:ext cx="2874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364" name="Google Shape;364;p50"/>
          <p:cNvSpPr txBox="1">
            <a:spLocks noGrp="1"/>
          </p:cNvSpPr>
          <p:nvPr>
            <p:ph type="body" idx="5"/>
          </p:nvPr>
        </p:nvSpPr>
        <p:spPr>
          <a:xfrm>
            <a:off x="4943700" y="2511475"/>
            <a:ext cx="3511500" cy="20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▬"/>
              <a:defRPr sz="1800"/>
            </a:lvl1pPr>
            <a:lvl2pPr marL="914400" lvl="1" indent="-3302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▬"/>
              <a:defRPr sz="1600"/>
            </a:lvl2pPr>
            <a:lvl3pPr marL="137160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marL="182880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5" name="Google Shape;365;p50"/>
          <p:cNvSpPr txBox="1">
            <a:spLocks noGrp="1"/>
          </p:cNvSpPr>
          <p:nvPr>
            <p:ph type="subTitle" idx="6"/>
          </p:nvPr>
        </p:nvSpPr>
        <p:spPr>
          <a:xfrm>
            <a:off x="4943700" y="1976171"/>
            <a:ext cx="28740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1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1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51"/>
          <p:cNvSpPr txBox="1">
            <a:spLocks noGrp="1"/>
          </p:cNvSpPr>
          <p:nvPr>
            <p:ph type="title"/>
          </p:nvPr>
        </p:nvSpPr>
        <p:spPr>
          <a:xfrm>
            <a:off x="207225" y="16350"/>
            <a:ext cx="87177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69" name="Google Shape;369;p51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70" name="Google Shape;370;p51"/>
          <p:cNvSpPr txBox="1">
            <a:spLocks noGrp="1"/>
          </p:cNvSpPr>
          <p:nvPr>
            <p:ph type="title" idx="2"/>
          </p:nvPr>
        </p:nvSpPr>
        <p:spPr>
          <a:xfrm>
            <a:off x="5890950" y="713600"/>
            <a:ext cx="3033900" cy="14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sz="2800" b="1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sz="2800" b="1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sz="2800" b="1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sz="2800" b="1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sz="2800" b="1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sz="2800" b="1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sz="2800" b="1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sz="2800" b="1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sz="2800" b="1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371" name="Google Shape;371;p51"/>
          <p:cNvSpPr txBox="1">
            <a:spLocks noGrp="1"/>
          </p:cNvSpPr>
          <p:nvPr>
            <p:ph type="body" idx="1"/>
          </p:nvPr>
        </p:nvSpPr>
        <p:spPr>
          <a:xfrm>
            <a:off x="5891025" y="3003325"/>
            <a:ext cx="3033900" cy="18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xo 2"/>
              <a:buChar char="▬"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marL="914400" lvl="1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72" name="Google Shape;372;p51"/>
          <p:cNvSpPr txBox="1">
            <a:spLocks noGrp="1"/>
          </p:cNvSpPr>
          <p:nvPr>
            <p:ph type="subTitle" idx="3"/>
          </p:nvPr>
        </p:nvSpPr>
        <p:spPr>
          <a:xfrm>
            <a:off x="5890950" y="2193450"/>
            <a:ext cx="25935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pic>
        <p:nvPicPr>
          <p:cNvPr id="373" name="Google Shape;373;p51" title="Диаграмм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412" y="1316150"/>
            <a:ext cx="4869173" cy="301145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1"/>
          <p:cNvSpPr/>
          <p:nvPr/>
        </p:nvSpPr>
        <p:spPr>
          <a:xfrm>
            <a:off x="1848892" y="1952784"/>
            <a:ext cx="1738200" cy="1738200"/>
          </a:xfrm>
          <a:prstGeom prst="ellipse">
            <a:avLst/>
          </a:prstGeom>
          <a:solidFill>
            <a:srgbClr val="009E7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ru-RU" sz="2900" b="0" i="0" u="none" strike="noStrike" cap="none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+28%</a:t>
            </a:r>
            <a:endParaRPr sz="2900" b="0" i="0" u="none" strike="noStrike" cap="none">
              <a:solidFill>
                <a:srgbClr val="FFFFFF"/>
              </a:solidFill>
              <a:latin typeface="Exo 2"/>
              <a:ea typeface="Exo 2"/>
              <a:cs typeface="Exo 2"/>
              <a:sym typeface="Exo 2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>
                <a:solidFill>
                  <a:srgbClr val="FFFFFF"/>
                </a:solidFill>
                <a:highlight>
                  <a:srgbClr val="009E79"/>
                </a:highlight>
                <a:latin typeface="Exo 2"/>
                <a:ea typeface="Exo 2"/>
                <a:cs typeface="Exo 2"/>
                <a:sym typeface="Exo 2"/>
              </a:rPr>
              <a:t>уникальных пользователей </a:t>
            </a:r>
            <a:endParaRPr sz="1000" b="0" i="0" u="none" strike="noStrike" cap="none">
              <a:solidFill>
                <a:srgbClr val="FFFFFF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cxnSp>
        <p:nvCxnSpPr>
          <p:cNvPr id="375" name="Google Shape;375;p51"/>
          <p:cNvCxnSpPr/>
          <p:nvPr/>
        </p:nvCxnSpPr>
        <p:spPr>
          <a:xfrm>
            <a:off x="5586250" y="1119350"/>
            <a:ext cx="0" cy="3665400"/>
          </a:xfrm>
          <a:prstGeom prst="straightConnector1">
            <a:avLst/>
          </a:prstGeom>
          <a:noFill/>
          <a:ln w="9525" cap="flat" cmpd="sng">
            <a:solidFill>
              <a:srgbClr val="008A6A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1 2">
  <p:cSld name="SECTION_TITLE_AND_DESCRIPTION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1 1">
  <p:cSld name="TITLE_ONLY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2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52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cxnSp>
        <p:nvCxnSpPr>
          <p:cNvPr id="379" name="Google Shape;379;p52"/>
          <p:cNvCxnSpPr/>
          <p:nvPr/>
        </p:nvCxnSpPr>
        <p:spPr>
          <a:xfrm>
            <a:off x="5586250" y="1119350"/>
            <a:ext cx="0" cy="3665400"/>
          </a:xfrm>
          <a:prstGeom prst="straightConnector1">
            <a:avLst/>
          </a:prstGeom>
          <a:noFill/>
          <a:ln w="9525" cap="flat" cmpd="sng">
            <a:solidFill>
              <a:srgbClr val="008A6A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1 2">
  <p:cSld name="TITLE_ONLY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3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53"/>
          <p:cNvSpPr txBox="1">
            <a:spLocks noGrp="1"/>
          </p:cNvSpPr>
          <p:nvPr>
            <p:ph type="title"/>
          </p:nvPr>
        </p:nvSpPr>
        <p:spPr>
          <a:xfrm>
            <a:off x="207225" y="16350"/>
            <a:ext cx="87177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83" name="Google Shape;383;p53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384" name="Google Shape;384;p53" title="Диаграмм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8400" y="1265400"/>
            <a:ext cx="5291398" cy="3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53"/>
          <p:cNvSpPr/>
          <p:nvPr/>
        </p:nvSpPr>
        <p:spPr>
          <a:xfrm>
            <a:off x="4679627" y="1956503"/>
            <a:ext cx="1889100" cy="1887000"/>
          </a:xfrm>
          <a:prstGeom prst="ellipse">
            <a:avLst/>
          </a:prstGeom>
          <a:solidFill>
            <a:srgbClr val="009E7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ru-RU" sz="2900" b="0" i="0" u="none" strike="noStrike" cap="none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+28%</a:t>
            </a:r>
            <a:endParaRPr sz="2900" b="0" i="0" u="none" strike="noStrike" cap="none">
              <a:solidFill>
                <a:srgbClr val="FFFFFF"/>
              </a:solidFill>
              <a:latin typeface="Exo 2"/>
              <a:ea typeface="Exo 2"/>
              <a:cs typeface="Exo 2"/>
              <a:sym typeface="Exo 2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>
                <a:solidFill>
                  <a:srgbClr val="FFFFFF"/>
                </a:solidFill>
                <a:highlight>
                  <a:srgbClr val="009E79"/>
                </a:highlight>
                <a:latin typeface="Exo 2"/>
                <a:ea typeface="Exo 2"/>
                <a:cs typeface="Exo 2"/>
                <a:sym typeface="Exo 2"/>
              </a:rPr>
              <a:t>уникальных пользователей </a:t>
            </a:r>
            <a:endParaRPr sz="1000" b="0" i="0" u="none" strike="noStrike" cap="none">
              <a:solidFill>
                <a:srgbClr val="FFFFFF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386" name="Google Shape;386;p53"/>
          <p:cNvSpPr txBox="1">
            <a:spLocks noGrp="1"/>
          </p:cNvSpPr>
          <p:nvPr>
            <p:ph type="subTitle" idx="1"/>
          </p:nvPr>
        </p:nvSpPr>
        <p:spPr>
          <a:xfrm>
            <a:off x="283425" y="1500025"/>
            <a:ext cx="1934700" cy="25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xo 2"/>
              <a:buNone/>
              <a:defRPr sz="1800">
                <a:solidFill>
                  <a:srgbClr val="FFFFFF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1 2 1">
  <p:cSld name="TITLE_ONLY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4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дин столбец 1">
  <p:cSld name="ONE_COLUMN_TEX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5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92" name="Google Shape;392;p55"/>
          <p:cNvSpPr txBox="1">
            <a:spLocks noGrp="1"/>
          </p:cNvSpPr>
          <p:nvPr>
            <p:ph type="title"/>
          </p:nvPr>
        </p:nvSpPr>
        <p:spPr>
          <a:xfrm>
            <a:off x="654125" y="510125"/>
            <a:ext cx="5738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393" name="Google Shape;393;p55"/>
          <p:cNvSpPr txBox="1">
            <a:spLocks noGrp="1"/>
          </p:cNvSpPr>
          <p:nvPr>
            <p:ph type="subTitle" idx="1"/>
          </p:nvPr>
        </p:nvSpPr>
        <p:spPr>
          <a:xfrm>
            <a:off x="654125" y="1362247"/>
            <a:ext cx="56205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xo 2"/>
              <a:buNone/>
              <a:defRPr sz="18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394" name="Google Shape;394;p55"/>
          <p:cNvSpPr txBox="1">
            <a:spLocks noGrp="1"/>
          </p:cNvSpPr>
          <p:nvPr>
            <p:ph type="body" idx="2"/>
          </p:nvPr>
        </p:nvSpPr>
        <p:spPr>
          <a:xfrm>
            <a:off x="654125" y="1906600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Exo 2"/>
              <a:buChar char="▬"/>
              <a:defRPr sz="18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▬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▬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6"/>
          <p:cNvSpPr txBox="1">
            <a:spLocks noGrp="1"/>
          </p:cNvSpPr>
          <p:nvPr>
            <p:ph type="title"/>
          </p:nvPr>
        </p:nvSpPr>
        <p:spPr>
          <a:xfrm>
            <a:off x="2640725" y="488250"/>
            <a:ext cx="4705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9E79"/>
              </a:buClr>
              <a:buSzPts val="4800"/>
              <a:buNone/>
              <a:defRPr sz="4800">
                <a:solidFill>
                  <a:srgbClr val="009E7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7" name="Google Shape;397;p56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98" name="Google Shape;398;p56"/>
          <p:cNvSpPr txBox="1">
            <a:spLocks noGrp="1"/>
          </p:cNvSpPr>
          <p:nvPr>
            <p:ph type="subTitle" idx="1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399" name="Google Shape;399;p56"/>
          <p:cNvSpPr txBox="1">
            <a:spLocks noGrp="1"/>
          </p:cNvSpPr>
          <p:nvPr>
            <p:ph type="subTitle" idx="2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7"/>
          <p:cNvSpPr txBox="1">
            <a:spLocks noGrp="1"/>
          </p:cNvSpPr>
          <p:nvPr>
            <p:ph type="title"/>
          </p:nvPr>
        </p:nvSpPr>
        <p:spPr>
          <a:xfrm>
            <a:off x="362600" y="1233175"/>
            <a:ext cx="3948000" cy="10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57"/>
          <p:cNvSpPr txBox="1">
            <a:spLocks noGrp="1"/>
          </p:cNvSpPr>
          <p:nvPr>
            <p:ph type="subTitle" idx="1"/>
          </p:nvPr>
        </p:nvSpPr>
        <p:spPr>
          <a:xfrm>
            <a:off x="362600" y="2374956"/>
            <a:ext cx="4045200" cy="8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3" name="Google Shape;403;p57"/>
          <p:cNvSpPr txBox="1">
            <a:spLocks noGrp="1"/>
          </p:cNvSpPr>
          <p:nvPr>
            <p:ph type="body" idx="2"/>
          </p:nvPr>
        </p:nvSpPr>
        <p:spPr>
          <a:xfrm>
            <a:off x="5817475" y="394150"/>
            <a:ext cx="2958900" cy="44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E79"/>
              </a:buClr>
              <a:buSzPts val="1600"/>
              <a:buChar char="▬"/>
              <a:defRPr/>
            </a:lvl1pPr>
            <a:lvl2pPr marL="914400" lvl="1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Char char="▬"/>
              <a:defRPr/>
            </a:lvl2pPr>
            <a:lvl3pPr marL="137160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Char char="▬"/>
              <a:defRPr/>
            </a:lvl3pPr>
            <a:lvl4pPr marL="182880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9E79"/>
              </a:buClr>
              <a:buSzPts val="1200"/>
              <a:buChar char="●"/>
              <a:defRPr/>
            </a:lvl4pPr>
            <a:lvl5pPr marL="228600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/>
            </a:lvl5pPr>
            <a:lvl6pPr marL="274320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/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/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2921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000"/>
              <a:buFont typeface="Exo 2"/>
              <a:buChar char="■"/>
              <a:defRPr sz="10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404" name="Google Shape;404;p57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05" name="Google Shape;405;p57"/>
          <p:cNvSpPr txBox="1">
            <a:spLocks noGrp="1"/>
          </p:cNvSpPr>
          <p:nvPr>
            <p:ph type="subTitle" idx="3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406" name="Google Shape;406;p57"/>
          <p:cNvSpPr txBox="1">
            <a:spLocks noGrp="1"/>
          </p:cNvSpPr>
          <p:nvPr>
            <p:ph type="subTitle" idx="4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407" name="Google Shape;407;p57"/>
          <p:cNvSpPr txBox="1">
            <a:spLocks noGrp="1"/>
          </p:cNvSpPr>
          <p:nvPr>
            <p:ph type="body" idx="5"/>
          </p:nvPr>
        </p:nvSpPr>
        <p:spPr>
          <a:xfrm>
            <a:off x="362600" y="2905300"/>
            <a:ext cx="3744300" cy="17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▬"/>
              <a:defRPr>
                <a:solidFill>
                  <a:srgbClr val="FFFFFF"/>
                </a:solidFill>
              </a:defRPr>
            </a:lvl1pPr>
            <a:lvl2pPr marL="914400" lvl="1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▬"/>
              <a:defRPr>
                <a:solidFill>
                  <a:srgbClr val="FFFFFF"/>
                </a:solidFill>
              </a:defRPr>
            </a:lvl2pPr>
            <a:lvl3pPr marL="137160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▬"/>
              <a:defRPr>
                <a:solidFill>
                  <a:srgbClr val="FFFFFF"/>
                </a:solidFill>
              </a:defRPr>
            </a:lvl3pPr>
            <a:lvl4pPr marL="182880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21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000"/>
              <a:buFont typeface="Exo 2"/>
              <a:buChar char="■"/>
              <a:defRPr sz="10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1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1282" y="0"/>
            <a:ext cx="500613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58"/>
          <p:cNvSpPr txBox="1">
            <a:spLocks noGrp="1"/>
          </p:cNvSpPr>
          <p:nvPr>
            <p:ph type="title"/>
          </p:nvPr>
        </p:nvSpPr>
        <p:spPr>
          <a:xfrm>
            <a:off x="338952" y="1340906"/>
            <a:ext cx="3948000" cy="10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58"/>
          <p:cNvSpPr txBox="1">
            <a:spLocks noGrp="1"/>
          </p:cNvSpPr>
          <p:nvPr>
            <p:ph type="subTitle" idx="1"/>
          </p:nvPr>
        </p:nvSpPr>
        <p:spPr>
          <a:xfrm>
            <a:off x="338952" y="2482687"/>
            <a:ext cx="4045200" cy="8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2" name="Google Shape;412;p58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13" name="Google Shape;413;p58"/>
          <p:cNvSpPr txBox="1">
            <a:spLocks noGrp="1"/>
          </p:cNvSpPr>
          <p:nvPr>
            <p:ph type="subTitle" idx="2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414" name="Google Shape;414;p58"/>
          <p:cNvSpPr txBox="1">
            <a:spLocks noGrp="1"/>
          </p:cNvSpPr>
          <p:nvPr>
            <p:ph type="subTitle" idx="3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415" name="Google Shape;415;p58"/>
          <p:cNvSpPr txBox="1">
            <a:spLocks noGrp="1"/>
          </p:cNvSpPr>
          <p:nvPr>
            <p:ph type="body" idx="4"/>
          </p:nvPr>
        </p:nvSpPr>
        <p:spPr>
          <a:xfrm>
            <a:off x="338952" y="3013031"/>
            <a:ext cx="3744300" cy="17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▬"/>
              <a:defRPr>
                <a:solidFill>
                  <a:srgbClr val="FFFFFF"/>
                </a:solidFill>
              </a:defRPr>
            </a:lvl1pPr>
            <a:lvl2pPr marL="914400" lvl="1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▬"/>
              <a:defRPr>
                <a:solidFill>
                  <a:srgbClr val="FFFFFF"/>
                </a:solidFill>
              </a:defRPr>
            </a:lvl2pPr>
            <a:lvl3pPr marL="137160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▬"/>
              <a:defRPr>
                <a:solidFill>
                  <a:srgbClr val="FFFFFF"/>
                </a:solidFill>
              </a:defRPr>
            </a:lvl3pPr>
            <a:lvl4pPr marL="182880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21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000"/>
              <a:buFont typeface="Exo 2"/>
              <a:buChar char="■"/>
              <a:defRPr sz="10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1 1">
  <p:cSld name="SECTION_TITLE_AND_DESCRIPTION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883" y="-7883"/>
            <a:ext cx="5079147" cy="5218501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59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19" name="Google Shape;419;p59"/>
          <p:cNvSpPr txBox="1">
            <a:spLocks noGrp="1"/>
          </p:cNvSpPr>
          <p:nvPr>
            <p:ph type="subTitle" idx="1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420" name="Google Shape;420;p59"/>
          <p:cNvSpPr txBox="1">
            <a:spLocks noGrp="1"/>
          </p:cNvSpPr>
          <p:nvPr>
            <p:ph type="subTitle" idx="2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421" name="Google Shape;421;p59"/>
          <p:cNvSpPr/>
          <p:nvPr/>
        </p:nvSpPr>
        <p:spPr>
          <a:xfrm>
            <a:off x="4855775" y="-7875"/>
            <a:ext cx="4351200" cy="5218500"/>
          </a:xfrm>
          <a:prstGeom prst="rect">
            <a:avLst/>
          </a:prstGeom>
          <a:solidFill>
            <a:srgbClr val="008A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59"/>
          <p:cNvSpPr txBox="1">
            <a:spLocks noGrp="1"/>
          </p:cNvSpPr>
          <p:nvPr>
            <p:ph type="title"/>
          </p:nvPr>
        </p:nvSpPr>
        <p:spPr>
          <a:xfrm>
            <a:off x="5297200" y="247825"/>
            <a:ext cx="3948000" cy="10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59"/>
          <p:cNvSpPr txBox="1">
            <a:spLocks noGrp="1"/>
          </p:cNvSpPr>
          <p:nvPr>
            <p:ph type="body" idx="3"/>
          </p:nvPr>
        </p:nvSpPr>
        <p:spPr>
          <a:xfrm>
            <a:off x="5297200" y="1967247"/>
            <a:ext cx="3744300" cy="17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▬"/>
              <a:defRPr>
                <a:solidFill>
                  <a:srgbClr val="FFFFFF"/>
                </a:solidFill>
              </a:defRPr>
            </a:lvl1pPr>
            <a:lvl2pPr marL="914400" lvl="1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▬"/>
              <a:defRPr>
                <a:solidFill>
                  <a:srgbClr val="FFFFFF"/>
                </a:solidFill>
              </a:defRPr>
            </a:lvl2pPr>
            <a:lvl3pPr marL="137160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▬"/>
              <a:defRPr>
                <a:solidFill>
                  <a:srgbClr val="FFFFFF"/>
                </a:solidFill>
              </a:defRPr>
            </a:lvl3pPr>
            <a:lvl4pPr marL="182880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8pPr>
            <a:lvl9pPr marL="4114800" lvl="8" indent="-2921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000"/>
              <a:buFont typeface="Exo 2"/>
              <a:buChar char="■"/>
              <a:defRPr sz="10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424" name="Google Shape;424;p59"/>
          <p:cNvSpPr txBox="1">
            <a:spLocks noGrp="1"/>
          </p:cNvSpPr>
          <p:nvPr>
            <p:ph type="subTitle" idx="4"/>
          </p:nvPr>
        </p:nvSpPr>
        <p:spPr>
          <a:xfrm>
            <a:off x="5297200" y="1468428"/>
            <a:ext cx="4045200" cy="8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1 1 1">
  <p:cSld name="SECTION_TITLE_AND_DESCRIPTION_1_1_1">
    <p:bg>
      <p:bgPr>
        <a:solidFill>
          <a:schemeClr val="lt1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0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27" name="Google Shape;427;p60"/>
          <p:cNvSpPr txBox="1">
            <a:spLocks noGrp="1"/>
          </p:cNvSpPr>
          <p:nvPr>
            <p:ph type="subTitle" idx="1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428" name="Google Shape;428;p60"/>
          <p:cNvSpPr txBox="1">
            <a:spLocks noGrp="1"/>
          </p:cNvSpPr>
          <p:nvPr>
            <p:ph type="subTitle" idx="2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_1" type="blank">
  <p:cSld name="BLANK">
    <p:bg>
      <p:bgPr>
        <a:solidFill>
          <a:schemeClr val="accent4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1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1">
  <p:cSld name="Body 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_2">
  <p:cSld name="TITLE_ONLY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2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2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34" name="Google Shape;434;p62"/>
          <p:cNvSpPr txBox="1">
            <a:spLocks noGrp="1"/>
          </p:cNvSpPr>
          <p:nvPr>
            <p:ph type="title"/>
          </p:nvPr>
        </p:nvSpPr>
        <p:spPr>
          <a:xfrm>
            <a:off x="1891175" y="789800"/>
            <a:ext cx="6921000" cy="1002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435" name="Google Shape;435;p62"/>
          <p:cNvSpPr txBox="1">
            <a:spLocks noGrp="1"/>
          </p:cNvSpPr>
          <p:nvPr>
            <p:ph type="body" idx="1"/>
          </p:nvPr>
        </p:nvSpPr>
        <p:spPr>
          <a:xfrm>
            <a:off x="1891175" y="2333100"/>
            <a:ext cx="5738100" cy="2710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xo 2"/>
              <a:buChar char="▬"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marL="914400" lvl="1" indent="-304800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36" name="Google Shape;436;p62"/>
          <p:cNvSpPr txBox="1">
            <a:spLocks noGrp="1"/>
          </p:cNvSpPr>
          <p:nvPr>
            <p:ph type="subTitle" idx="2"/>
          </p:nvPr>
        </p:nvSpPr>
        <p:spPr>
          <a:xfrm>
            <a:off x="1891175" y="1829178"/>
            <a:ext cx="4045200" cy="60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437" name="Google Shape;437;p62"/>
          <p:cNvSpPr txBox="1">
            <a:spLocks noGrp="1"/>
          </p:cNvSpPr>
          <p:nvPr>
            <p:ph type="subTitle" idx="3"/>
          </p:nvPr>
        </p:nvSpPr>
        <p:spPr>
          <a:xfrm>
            <a:off x="317800" y="4875"/>
            <a:ext cx="2673300" cy="64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438" name="Google Shape;438;p62"/>
          <p:cNvSpPr txBox="1">
            <a:spLocks noGrp="1"/>
          </p:cNvSpPr>
          <p:nvPr>
            <p:ph type="subTitle" idx="4"/>
          </p:nvPr>
        </p:nvSpPr>
        <p:spPr>
          <a:xfrm>
            <a:off x="3203175" y="4725"/>
            <a:ext cx="2783700" cy="64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 Light"/>
              <a:buNone/>
              <a:defRPr sz="1200">
                <a:solidFill>
                  <a:schemeClr val="lt1"/>
                </a:solidFill>
                <a:latin typeface="Exo 2 Light"/>
                <a:ea typeface="Exo 2 Light"/>
                <a:cs typeface="Exo 2 Light"/>
                <a:sym typeface="Exo 2 Light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3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63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42" name="Google Shape;442;p63"/>
          <p:cNvSpPr txBox="1">
            <a:spLocks noGrp="1"/>
          </p:cNvSpPr>
          <p:nvPr>
            <p:ph type="title"/>
          </p:nvPr>
        </p:nvSpPr>
        <p:spPr>
          <a:xfrm>
            <a:off x="1891175" y="789800"/>
            <a:ext cx="6921000" cy="10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443" name="Google Shape;443;p63"/>
          <p:cNvSpPr txBox="1">
            <a:spLocks noGrp="1"/>
          </p:cNvSpPr>
          <p:nvPr>
            <p:ph type="body" idx="1"/>
          </p:nvPr>
        </p:nvSpPr>
        <p:spPr>
          <a:xfrm>
            <a:off x="1891175" y="2333100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xo 2"/>
              <a:buChar char="▬"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marL="914400" lvl="1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44" name="Google Shape;444;p63"/>
          <p:cNvSpPr txBox="1">
            <a:spLocks noGrp="1"/>
          </p:cNvSpPr>
          <p:nvPr>
            <p:ph type="subTitle" idx="2"/>
          </p:nvPr>
        </p:nvSpPr>
        <p:spPr>
          <a:xfrm>
            <a:off x="1891175" y="1829178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445" name="Google Shape;445;p63"/>
          <p:cNvSpPr txBox="1">
            <a:spLocks noGrp="1"/>
          </p:cNvSpPr>
          <p:nvPr>
            <p:ph type="subTitle" idx="3"/>
          </p:nvPr>
        </p:nvSpPr>
        <p:spPr>
          <a:xfrm>
            <a:off x="317800" y="4875"/>
            <a:ext cx="26733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446" name="Google Shape;446;p63"/>
          <p:cNvSpPr txBox="1">
            <a:spLocks noGrp="1"/>
          </p:cNvSpPr>
          <p:nvPr>
            <p:ph type="subTitle" idx="4"/>
          </p:nvPr>
        </p:nvSpPr>
        <p:spPr>
          <a:xfrm>
            <a:off x="3203175" y="4725"/>
            <a:ext cx="27837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4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64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50" name="Google Shape;450;p64"/>
          <p:cNvSpPr txBox="1">
            <a:spLocks noGrp="1"/>
          </p:cNvSpPr>
          <p:nvPr>
            <p:ph type="title"/>
          </p:nvPr>
        </p:nvSpPr>
        <p:spPr>
          <a:xfrm>
            <a:off x="1891175" y="789800"/>
            <a:ext cx="6921000" cy="10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451" name="Google Shape;451;p64"/>
          <p:cNvSpPr txBox="1">
            <a:spLocks noGrp="1"/>
          </p:cNvSpPr>
          <p:nvPr>
            <p:ph type="body" idx="1"/>
          </p:nvPr>
        </p:nvSpPr>
        <p:spPr>
          <a:xfrm>
            <a:off x="1891175" y="2333100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xo 2"/>
              <a:buChar char="▬"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marL="914400" lvl="1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52" name="Google Shape;452;p64"/>
          <p:cNvSpPr txBox="1">
            <a:spLocks noGrp="1"/>
          </p:cNvSpPr>
          <p:nvPr>
            <p:ph type="subTitle" idx="2"/>
          </p:nvPr>
        </p:nvSpPr>
        <p:spPr>
          <a:xfrm>
            <a:off x="1891175" y="1829178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453" name="Google Shape;453;p64"/>
          <p:cNvSpPr txBox="1">
            <a:spLocks noGrp="1"/>
          </p:cNvSpPr>
          <p:nvPr>
            <p:ph type="subTitle" idx="3"/>
          </p:nvPr>
        </p:nvSpPr>
        <p:spPr>
          <a:xfrm>
            <a:off x="317800" y="4875"/>
            <a:ext cx="26733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454" name="Google Shape;454;p64"/>
          <p:cNvSpPr txBox="1">
            <a:spLocks noGrp="1"/>
          </p:cNvSpPr>
          <p:nvPr>
            <p:ph type="subTitle" idx="4"/>
          </p:nvPr>
        </p:nvSpPr>
        <p:spPr>
          <a:xfrm>
            <a:off x="3203175" y="4725"/>
            <a:ext cx="27837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4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8" name="Google Shape;458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ayout with centered title and subtitle placeholders">
  <p:cSld name="TITLE_1_1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6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325" rIns="0" bIns="0" anchor="t" anchorCtr="0">
            <a:noAutofit/>
          </a:bodyPr>
          <a:lstStyle>
            <a:lvl1pPr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93000"/>
              </a:lnSpc>
              <a:spcBef>
                <a:spcPts val="11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6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3" name="Google Shape;463;p6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4" name="Google Shape;464;p6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10701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500" tIns="83500" rIns="83500" bIns="835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Exo 2"/>
              <a:buNone/>
              <a:defRPr sz="19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Exo 2"/>
              <a:buNone/>
              <a:defRPr sz="19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Exo 2"/>
              <a:buNone/>
              <a:defRPr sz="19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Exo 2"/>
              <a:buNone/>
              <a:defRPr sz="19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Exo 2"/>
              <a:buNone/>
              <a:defRPr sz="19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Exo 2"/>
              <a:buNone/>
              <a:defRPr sz="19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Exo 2"/>
              <a:buNone/>
              <a:defRPr sz="19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Exo 2"/>
              <a:buNone/>
              <a:defRPr sz="19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Exo 2"/>
              <a:buNone/>
              <a:defRPr sz="19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/>
          <p:nvPr/>
        </p:nvSpPr>
        <p:spPr>
          <a:xfrm>
            <a:off x="1048400" y="412350"/>
            <a:ext cx="4478100" cy="4478100"/>
          </a:xfrm>
          <a:prstGeom prst="ellipse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9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8"/>
          <p:cNvSpPr/>
          <p:nvPr/>
        </p:nvSpPr>
        <p:spPr>
          <a:xfrm>
            <a:off x="4886650" y="740118"/>
            <a:ext cx="3981600" cy="3981600"/>
          </a:xfrm>
          <a:prstGeom prst="ellipse">
            <a:avLst/>
          </a:prstGeom>
          <a:solidFill>
            <a:srgbClr val="009E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9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8"/>
          <p:cNvSpPr txBox="1">
            <a:spLocks noGrp="1"/>
          </p:cNvSpPr>
          <p:nvPr>
            <p:ph type="title" hasCustomPrompt="1"/>
          </p:nvPr>
        </p:nvSpPr>
        <p:spPr>
          <a:xfrm>
            <a:off x="5595733" y="1351194"/>
            <a:ext cx="29880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2"/>
              <a:buNone/>
              <a:defRPr sz="2400" b="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5526593" y="2410557"/>
            <a:ext cx="2696400" cy="22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▬"/>
              <a:defRPr sz="14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▬"/>
              <a:defRPr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▬"/>
              <a:defRPr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title" idx="2" hasCustomPrompt="1"/>
          </p:nvPr>
        </p:nvSpPr>
        <p:spPr>
          <a:xfrm>
            <a:off x="1757475" y="1351200"/>
            <a:ext cx="29880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2"/>
              <a:buNone/>
              <a:defRPr sz="2400" b="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3"/>
          </p:nvPr>
        </p:nvSpPr>
        <p:spPr>
          <a:xfrm>
            <a:off x="1688344" y="2410557"/>
            <a:ext cx="2696400" cy="22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▬"/>
              <a:defRPr sz="14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▬"/>
              <a:defRPr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▬"/>
              <a:defRPr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ubTitle" idx="4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ubTitle" idx="5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 2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955900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sz="3200" b="1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2955900" y="1919075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xo 2"/>
              <a:buChar char="▬"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marL="914400" lvl="1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3"/>
          </p:nvPr>
        </p:nvSpPr>
        <p:spPr>
          <a:xfrm>
            <a:off x="2955900" y="1314953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ubTitle" idx="4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5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ctrTitle"/>
          </p:nvPr>
        </p:nvSpPr>
        <p:spPr>
          <a:xfrm>
            <a:off x="796450" y="1734200"/>
            <a:ext cx="5915700" cy="18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ubTitle" idx="1"/>
          </p:nvPr>
        </p:nvSpPr>
        <p:spPr>
          <a:xfrm>
            <a:off x="591475" y="3668125"/>
            <a:ext cx="61206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xo 2"/>
              <a:buNone/>
              <a:defRPr sz="18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blipFill>
          <a:blip r:embed="rId3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955900" y="510125"/>
            <a:ext cx="5738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sz="3200" b="1" i="0" u="none" strike="noStrike" cap="non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sz="3200" b="1" i="0" u="none" strike="noStrike" cap="non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sz="3200" b="1" i="0" u="none" strike="noStrike" cap="non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sz="3200" b="1" i="0" u="none" strike="noStrike" cap="non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sz="3200" b="1" i="0" u="none" strike="noStrike" cap="non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sz="3200" b="1" i="0" u="none" strike="noStrike" cap="non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sz="3200" b="1" i="0" u="none" strike="noStrike" cap="non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sz="3200" b="1" i="0" u="none" strike="noStrike" cap="non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sz="3200" b="1" i="0" u="none" strike="noStrike" cap="non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955900" y="1919075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xo 2"/>
              <a:buChar char="▬"/>
              <a:defRPr sz="16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Exo 2"/>
              <a:buChar char="▬"/>
              <a:defRPr sz="12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Exo 2"/>
              <a:buChar char="▬"/>
              <a:defRPr sz="12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Exo 2"/>
              <a:buChar char="●"/>
              <a:defRPr sz="12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Exo 2"/>
              <a:buChar char="○"/>
              <a:defRPr sz="12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Exo 2"/>
              <a:buChar char="■"/>
              <a:defRPr sz="12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Exo 2"/>
              <a:buChar char="●"/>
              <a:defRPr sz="12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Exo 2"/>
              <a:buChar char="○"/>
              <a:defRPr sz="12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blipFill>
          <a:blip r:embed="rId37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 txBox="1">
            <a:spLocks noGrp="1"/>
          </p:cNvSpPr>
          <p:nvPr>
            <p:ph type="title"/>
          </p:nvPr>
        </p:nvSpPr>
        <p:spPr>
          <a:xfrm>
            <a:off x="2955900" y="510125"/>
            <a:ext cx="5738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sz="3200" b="1" i="0" u="none" strike="noStrike" cap="non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sz="3200" b="1" i="0" u="none" strike="noStrike" cap="non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sz="3200" b="1" i="0" u="none" strike="noStrike" cap="non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sz="3200" b="1" i="0" u="none" strike="noStrike" cap="non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sz="3200" b="1" i="0" u="none" strike="noStrike" cap="non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sz="3200" b="1" i="0" u="none" strike="noStrike" cap="non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sz="3200" b="1" i="0" u="none" strike="noStrike" cap="non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sz="3200" b="1" i="0" u="none" strike="noStrike" cap="non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sz="3200" b="1" i="0" u="none" strike="noStrike" cap="non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9pPr>
          </a:lstStyle>
          <a:p>
            <a:endParaRPr/>
          </a:p>
        </p:txBody>
      </p:sp>
      <p:sp>
        <p:nvSpPr>
          <p:cNvPr id="209" name="Google Shape;209;p31"/>
          <p:cNvSpPr txBox="1">
            <a:spLocks noGrp="1"/>
          </p:cNvSpPr>
          <p:nvPr>
            <p:ph type="body" idx="1"/>
          </p:nvPr>
        </p:nvSpPr>
        <p:spPr>
          <a:xfrm>
            <a:off x="2955900" y="1919075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xo 2"/>
              <a:buChar char="▬"/>
              <a:defRPr sz="16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Exo 2"/>
              <a:buChar char="▬"/>
              <a:defRPr sz="12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Exo 2"/>
              <a:buChar char="▬"/>
              <a:defRPr sz="12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Exo 2"/>
              <a:buChar char="●"/>
              <a:defRPr sz="12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Exo 2"/>
              <a:buChar char="○"/>
              <a:defRPr sz="12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Exo 2"/>
              <a:buChar char="■"/>
              <a:defRPr sz="12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Exo 2"/>
              <a:buChar char="●"/>
              <a:defRPr sz="12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Exo 2"/>
              <a:buChar char="○"/>
              <a:defRPr sz="12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0" name="Google Shape;210;p31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  <p:sldLayoutId id="2147483710" r:id="rId34"/>
    <p:sldLayoutId id="2147483711" r:id="rId3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2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0.png"/><Relationship Id="rId5" Type="http://schemas.openxmlformats.org/officeDocument/2006/relationships/hyperlink" Target="https://www.yaklass.ru/ProgressReports/SubjectReport#subjectId=35531&amp;classId=5_&amp;dateFromTs=1566594000&amp;dateToTs=1598216400&amp;grade=1" TargetMode="Externa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www.yaklass.ru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  <p:sp>
        <p:nvSpPr>
          <p:cNvPr id="470" name="Google Shape;470;p67"/>
          <p:cNvSpPr txBox="1">
            <a:spLocks noGrp="1"/>
          </p:cNvSpPr>
          <p:nvPr>
            <p:ph type="ctrTitle"/>
          </p:nvPr>
        </p:nvSpPr>
        <p:spPr>
          <a:xfrm>
            <a:off x="195625" y="862825"/>
            <a:ext cx="6547200" cy="3164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/>
              <a:t>Приемы повышения мотивации учащихся к обучению с Якласс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/>
              <a:t>Региональный менеджер Хабаровского края </a:t>
            </a:r>
            <a:endParaRPr sz="14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/>
              <a:t>Баранова Светлана Павловна</a:t>
            </a:r>
            <a:endParaRPr sz="1400"/>
          </a:p>
        </p:txBody>
      </p:sp>
      <p:pic>
        <p:nvPicPr>
          <p:cNvPr id="471" name="Google Shape;47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9525" y="117875"/>
            <a:ext cx="1445074" cy="1792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76"/>
          <p:cNvSpPr txBox="1">
            <a:spLocks noGrp="1"/>
          </p:cNvSpPr>
          <p:nvPr>
            <p:ph type="title"/>
          </p:nvPr>
        </p:nvSpPr>
        <p:spPr>
          <a:xfrm>
            <a:off x="408550" y="170675"/>
            <a:ext cx="69210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b" anchorCtr="0">
            <a:spAutoFit/>
          </a:bodyPr>
          <a:lstStyle/>
          <a:p>
            <a:pPr marL="11430" lvl="0" indent="0" algn="l" rtl="0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SzPts val="3200"/>
              <a:buNone/>
            </a:pPr>
            <a:r>
              <a:rPr lang="ru-RU" sz="20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«Персональная траектория обучения»</a:t>
            </a:r>
            <a:endParaRPr sz="2000">
              <a:solidFill>
                <a:schemeClr val="lt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570" name="Google Shape;570;p76"/>
          <p:cNvSpPr txBox="1"/>
          <p:nvPr/>
        </p:nvSpPr>
        <p:spPr>
          <a:xfrm>
            <a:off x="1687725" y="1241436"/>
            <a:ext cx="2790000" cy="9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850" rIns="0" bIns="0" anchor="t" anchorCtr="0">
            <a:spAutoFit/>
          </a:bodyPr>
          <a:lstStyle/>
          <a:p>
            <a:pPr marL="11430" marR="4572" lvl="0" indent="0" algn="l" rtl="0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ru-RU" sz="184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Вместо того, чтобы получать то же,  что и любой другой…</a:t>
            </a:r>
            <a:endParaRPr sz="1840" b="0" i="0" u="none" strike="noStrike" cap="non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571" name="Google Shape;571;p76"/>
          <p:cNvSpPr txBox="1"/>
          <p:nvPr/>
        </p:nvSpPr>
        <p:spPr>
          <a:xfrm>
            <a:off x="5082625" y="1179600"/>
            <a:ext cx="35199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850" rIns="0" bIns="0" anchor="t" anchorCtr="0">
            <a:spAutoFit/>
          </a:bodyPr>
          <a:lstStyle/>
          <a:p>
            <a:pPr marL="11430" marR="4572" lvl="0" indent="0" algn="l" rtl="0">
              <a:lnSpc>
                <a:spcPct val="911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ru-RU" sz="194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…каждый учащийся может  получить адаптированный именно  </a:t>
            </a:r>
            <a:r>
              <a:rPr lang="ru-RU" sz="1940" b="0" i="0" u="sng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для него</a:t>
            </a:r>
            <a:r>
              <a:rPr lang="ru-RU" sz="194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опыт</a:t>
            </a:r>
            <a:endParaRPr sz="1940" b="0" i="0" u="none" strike="noStrike" cap="non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572" name="Google Shape;572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8870" y="2651760"/>
            <a:ext cx="240030" cy="4686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3" name="Google Shape;573;p76"/>
          <p:cNvGrpSpPr/>
          <p:nvPr/>
        </p:nvGrpSpPr>
        <p:grpSpPr>
          <a:xfrm>
            <a:off x="1120140" y="2297877"/>
            <a:ext cx="925705" cy="1256852"/>
            <a:chOff x="736600" y="2553197"/>
            <a:chExt cx="1028561" cy="1396503"/>
          </a:xfrm>
        </p:grpSpPr>
        <p:pic>
          <p:nvPicPr>
            <p:cNvPr id="574" name="Google Shape;574;p7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36600" y="3060700"/>
              <a:ext cx="495300" cy="88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5" name="Google Shape;575;p76"/>
            <p:cNvSpPr/>
            <p:nvPr/>
          </p:nvSpPr>
          <p:spPr>
            <a:xfrm>
              <a:off x="1257797" y="2553197"/>
              <a:ext cx="507364" cy="549275"/>
            </a:xfrm>
            <a:custGeom>
              <a:avLst/>
              <a:gdLst/>
              <a:ahLst/>
              <a:cxnLst/>
              <a:rect l="l" t="t" r="r" b="b"/>
              <a:pathLst>
                <a:path w="507364" h="549275" extrusionOk="0">
                  <a:moveTo>
                    <a:pt x="44430" y="548981"/>
                  </a:moveTo>
                  <a:lnTo>
                    <a:pt x="69923" y="429043"/>
                  </a:lnTo>
                  <a:lnTo>
                    <a:pt x="41327" y="393216"/>
                  </a:lnTo>
                  <a:lnTo>
                    <a:pt x="20156" y="354004"/>
                  </a:lnTo>
                  <a:lnTo>
                    <a:pt x="6388" y="312421"/>
                  </a:lnTo>
                  <a:lnTo>
                    <a:pt x="0" y="269480"/>
                  </a:lnTo>
                  <a:lnTo>
                    <a:pt x="968" y="226197"/>
                  </a:lnTo>
                  <a:lnTo>
                    <a:pt x="9272" y="183586"/>
                  </a:lnTo>
                  <a:lnTo>
                    <a:pt x="24887" y="142660"/>
                  </a:lnTo>
                  <a:lnTo>
                    <a:pt x="47791" y="104434"/>
                  </a:lnTo>
                  <a:lnTo>
                    <a:pt x="77961" y="69923"/>
                  </a:lnTo>
                  <a:lnTo>
                    <a:pt x="113788" y="41327"/>
                  </a:lnTo>
                  <a:lnTo>
                    <a:pt x="153000" y="20156"/>
                  </a:lnTo>
                  <a:lnTo>
                    <a:pt x="194583" y="6388"/>
                  </a:lnTo>
                  <a:lnTo>
                    <a:pt x="237524" y="0"/>
                  </a:lnTo>
                  <a:lnTo>
                    <a:pt x="280807" y="968"/>
                  </a:lnTo>
                  <a:lnTo>
                    <a:pt x="323418" y="9271"/>
                  </a:lnTo>
                  <a:lnTo>
                    <a:pt x="364344" y="24886"/>
                  </a:lnTo>
                  <a:lnTo>
                    <a:pt x="402570" y="47791"/>
                  </a:lnTo>
                  <a:lnTo>
                    <a:pt x="437081" y="77961"/>
                  </a:lnTo>
                  <a:lnTo>
                    <a:pt x="465677" y="113788"/>
                  </a:lnTo>
                  <a:lnTo>
                    <a:pt x="486848" y="153000"/>
                  </a:lnTo>
                  <a:lnTo>
                    <a:pt x="500616" y="194583"/>
                  </a:lnTo>
                  <a:lnTo>
                    <a:pt x="507005" y="237524"/>
                  </a:lnTo>
                  <a:lnTo>
                    <a:pt x="506036" y="280807"/>
                  </a:lnTo>
                  <a:lnTo>
                    <a:pt x="497733" y="323418"/>
                  </a:lnTo>
                  <a:lnTo>
                    <a:pt x="482118" y="364344"/>
                  </a:lnTo>
                  <a:lnTo>
                    <a:pt x="459213" y="402570"/>
                  </a:lnTo>
                  <a:lnTo>
                    <a:pt x="429043" y="437081"/>
                  </a:lnTo>
                  <a:lnTo>
                    <a:pt x="388873" y="468437"/>
                  </a:lnTo>
                  <a:lnTo>
                    <a:pt x="344166" y="490778"/>
                  </a:lnTo>
                  <a:lnTo>
                    <a:pt x="296376" y="503858"/>
                  </a:lnTo>
                  <a:lnTo>
                    <a:pt x="246958" y="507426"/>
                  </a:lnTo>
                  <a:lnTo>
                    <a:pt x="197364" y="501233"/>
                  </a:lnTo>
                  <a:lnTo>
                    <a:pt x="149050" y="485031"/>
                  </a:lnTo>
                  <a:lnTo>
                    <a:pt x="44430" y="548981"/>
                  </a:lnTo>
                  <a:close/>
                </a:path>
              </a:pathLst>
            </a:custGeom>
            <a:noFill/>
            <a:ln w="25400" cap="flat" cmpd="sng">
              <a:solidFill>
                <a:srgbClr val="006D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60"/>
                <a:buFont typeface="Arial"/>
                <a:buNone/>
              </a:pPr>
              <a:endPara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76" name="Google Shape;576;p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43200" y="2651760"/>
            <a:ext cx="228600" cy="46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7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86100" y="2651760"/>
            <a:ext cx="228600" cy="46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7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96465" y="3188970"/>
            <a:ext cx="240030" cy="46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7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31770" y="3188970"/>
            <a:ext cx="228600" cy="46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7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74670" y="3188970"/>
            <a:ext cx="228600" cy="46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7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40430" y="2651760"/>
            <a:ext cx="228600" cy="46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7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429000" y="3188970"/>
            <a:ext cx="228600" cy="46863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76"/>
          <p:cNvSpPr txBox="1"/>
          <p:nvPr/>
        </p:nvSpPr>
        <p:spPr>
          <a:xfrm>
            <a:off x="1687730" y="2397716"/>
            <a:ext cx="2445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143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</a:pPr>
            <a:r>
              <a:rPr lang="ru-RU" sz="126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a</a:t>
            </a:r>
            <a:endParaRPr sz="126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4" name="Google Shape;584;p76"/>
          <p:cNvGrpSpPr/>
          <p:nvPr/>
        </p:nvGrpSpPr>
        <p:grpSpPr>
          <a:xfrm>
            <a:off x="5097780" y="2297429"/>
            <a:ext cx="480060" cy="770953"/>
            <a:chOff x="5156200" y="2552700"/>
            <a:chExt cx="533400" cy="856614"/>
          </a:xfrm>
        </p:grpSpPr>
        <p:sp>
          <p:nvSpPr>
            <p:cNvPr id="585" name="Google Shape;585;p76"/>
            <p:cNvSpPr/>
            <p:nvPr/>
          </p:nvSpPr>
          <p:spPr>
            <a:xfrm>
              <a:off x="5156200" y="2552700"/>
              <a:ext cx="533400" cy="520700"/>
            </a:xfrm>
            <a:custGeom>
              <a:avLst/>
              <a:gdLst/>
              <a:ahLst/>
              <a:cxnLst/>
              <a:rect l="l" t="t" r="r" b="b"/>
              <a:pathLst>
                <a:path w="533400" h="520700" extrusionOk="0">
                  <a:moveTo>
                    <a:pt x="0" y="260350"/>
                  </a:moveTo>
                  <a:lnTo>
                    <a:pt x="4296" y="213551"/>
                  </a:lnTo>
                  <a:lnTo>
                    <a:pt x="16685" y="169505"/>
                  </a:lnTo>
                  <a:lnTo>
                    <a:pt x="36412" y="128946"/>
                  </a:lnTo>
                  <a:lnTo>
                    <a:pt x="62724" y="92609"/>
                  </a:lnTo>
                  <a:lnTo>
                    <a:pt x="94868" y="61231"/>
                  </a:lnTo>
                  <a:lnTo>
                    <a:pt x="132091" y="35545"/>
                  </a:lnTo>
                  <a:lnTo>
                    <a:pt x="173639" y="16288"/>
                  </a:lnTo>
                  <a:lnTo>
                    <a:pt x="218760" y="4194"/>
                  </a:lnTo>
                  <a:lnTo>
                    <a:pt x="266700" y="0"/>
                  </a:lnTo>
                  <a:lnTo>
                    <a:pt x="314639" y="4194"/>
                  </a:lnTo>
                  <a:lnTo>
                    <a:pt x="359760" y="16288"/>
                  </a:lnTo>
                  <a:lnTo>
                    <a:pt x="401308" y="35545"/>
                  </a:lnTo>
                  <a:lnTo>
                    <a:pt x="438531" y="61231"/>
                  </a:lnTo>
                  <a:lnTo>
                    <a:pt x="470675" y="92609"/>
                  </a:lnTo>
                  <a:lnTo>
                    <a:pt x="496987" y="128946"/>
                  </a:lnTo>
                  <a:lnTo>
                    <a:pt x="516714" y="169505"/>
                  </a:lnTo>
                  <a:lnTo>
                    <a:pt x="529103" y="213551"/>
                  </a:lnTo>
                  <a:lnTo>
                    <a:pt x="533400" y="260350"/>
                  </a:lnTo>
                  <a:lnTo>
                    <a:pt x="529103" y="307148"/>
                  </a:lnTo>
                  <a:lnTo>
                    <a:pt x="516714" y="351194"/>
                  </a:lnTo>
                  <a:lnTo>
                    <a:pt x="496987" y="391753"/>
                  </a:lnTo>
                  <a:lnTo>
                    <a:pt x="470675" y="428090"/>
                  </a:lnTo>
                  <a:lnTo>
                    <a:pt x="438531" y="459469"/>
                  </a:lnTo>
                  <a:lnTo>
                    <a:pt x="401308" y="485154"/>
                  </a:lnTo>
                  <a:lnTo>
                    <a:pt x="359760" y="504412"/>
                  </a:lnTo>
                  <a:lnTo>
                    <a:pt x="314639" y="516505"/>
                  </a:lnTo>
                  <a:lnTo>
                    <a:pt x="266700" y="520700"/>
                  </a:lnTo>
                  <a:lnTo>
                    <a:pt x="218760" y="516505"/>
                  </a:lnTo>
                  <a:lnTo>
                    <a:pt x="173639" y="504412"/>
                  </a:lnTo>
                  <a:lnTo>
                    <a:pt x="132091" y="485154"/>
                  </a:lnTo>
                  <a:lnTo>
                    <a:pt x="94868" y="459469"/>
                  </a:lnTo>
                  <a:lnTo>
                    <a:pt x="62724" y="428090"/>
                  </a:lnTo>
                  <a:lnTo>
                    <a:pt x="36412" y="391753"/>
                  </a:lnTo>
                  <a:lnTo>
                    <a:pt x="16685" y="351194"/>
                  </a:lnTo>
                  <a:lnTo>
                    <a:pt x="4296" y="307148"/>
                  </a:lnTo>
                  <a:lnTo>
                    <a:pt x="0" y="260350"/>
                  </a:lnTo>
                  <a:close/>
                </a:path>
              </a:pathLst>
            </a:custGeom>
            <a:noFill/>
            <a:ln w="25400" cap="flat" cmpd="sng">
              <a:solidFill>
                <a:srgbClr val="ED7D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60"/>
                <a:buFont typeface="Arial"/>
                <a:buNone/>
              </a:pPr>
              <a:endPara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76"/>
            <p:cNvSpPr/>
            <p:nvPr/>
          </p:nvSpPr>
          <p:spPr>
            <a:xfrm>
              <a:off x="5391150" y="3079750"/>
              <a:ext cx="76200" cy="329564"/>
            </a:xfrm>
            <a:custGeom>
              <a:avLst/>
              <a:gdLst/>
              <a:ahLst/>
              <a:cxnLst/>
              <a:rect l="l" t="t" r="r" b="b"/>
              <a:pathLst>
                <a:path w="76200" h="329564" extrusionOk="0">
                  <a:moveTo>
                    <a:pt x="44450" y="0"/>
                  </a:moveTo>
                  <a:lnTo>
                    <a:pt x="31750" y="0"/>
                  </a:lnTo>
                  <a:lnTo>
                    <a:pt x="31750" y="252983"/>
                  </a:lnTo>
                  <a:lnTo>
                    <a:pt x="0" y="252983"/>
                  </a:lnTo>
                  <a:lnTo>
                    <a:pt x="38100" y="329171"/>
                  </a:lnTo>
                  <a:lnTo>
                    <a:pt x="76200" y="252983"/>
                  </a:lnTo>
                  <a:lnTo>
                    <a:pt x="44450" y="252983"/>
                  </a:lnTo>
                  <a:lnTo>
                    <a:pt x="44450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60"/>
                <a:buFont typeface="Arial"/>
                <a:buNone/>
              </a:pPr>
              <a:endPara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76"/>
          <p:cNvSpPr/>
          <p:nvPr/>
        </p:nvSpPr>
        <p:spPr>
          <a:xfrm>
            <a:off x="1924012" y="2796955"/>
            <a:ext cx="377190" cy="503491"/>
          </a:xfrm>
          <a:custGeom>
            <a:avLst/>
            <a:gdLst/>
            <a:ahLst/>
            <a:cxnLst/>
            <a:rect l="l" t="t" r="r" b="b"/>
            <a:pathLst>
              <a:path w="419100" h="559435" extrusionOk="0">
                <a:moveTo>
                  <a:pt x="413639" y="10121"/>
                </a:moveTo>
                <a:lnTo>
                  <a:pt x="329044" y="0"/>
                </a:lnTo>
                <a:lnTo>
                  <a:pt x="339775" y="29883"/>
                </a:lnTo>
                <a:lnTo>
                  <a:pt x="0" y="151803"/>
                </a:lnTo>
                <a:lnTo>
                  <a:pt x="4305" y="163753"/>
                </a:lnTo>
                <a:lnTo>
                  <a:pt x="344068" y="41833"/>
                </a:lnTo>
                <a:lnTo>
                  <a:pt x="354787" y="71716"/>
                </a:lnTo>
                <a:lnTo>
                  <a:pt x="413639" y="10121"/>
                </a:lnTo>
                <a:close/>
              </a:path>
              <a:path w="419100" h="559435" extrusionOk="0">
                <a:moveTo>
                  <a:pt x="418807" y="542925"/>
                </a:moveTo>
                <a:lnTo>
                  <a:pt x="355777" y="485597"/>
                </a:lnTo>
                <a:lnTo>
                  <a:pt x="347179" y="516166"/>
                </a:lnTo>
                <a:lnTo>
                  <a:pt x="16560" y="423113"/>
                </a:lnTo>
                <a:lnTo>
                  <a:pt x="13131" y="435330"/>
                </a:lnTo>
                <a:lnTo>
                  <a:pt x="343738" y="528383"/>
                </a:lnTo>
                <a:lnTo>
                  <a:pt x="335140" y="558952"/>
                </a:lnTo>
                <a:lnTo>
                  <a:pt x="418807" y="54292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</a:pPr>
            <a:endParaRPr sz="126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76"/>
          <p:cNvSpPr txBox="1"/>
          <p:nvPr/>
        </p:nvSpPr>
        <p:spPr>
          <a:xfrm>
            <a:off x="5262726" y="2378355"/>
            <a:ext cx="159900" cy="2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143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Arial"/>
              <a:buNone/>
            </a:pPr>
            <a:r>
              <a:rPr lang="ru-RU" sz="162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Ω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9" name="Google Shape;589;p76"/>
          <p:cNvGrpSpPr/>
          <p:nvPr/>
        </p:nvGrpSpPr>
        <p:grpSpPr>
          <a:xfrm>
            <a:off x="5817870" y="2297429"/>
            <a:ext cx="480060" cy="770953"/>
            <a:chOff x="5956300" y="2552700"/>
            <a:chExt cx="533400" cy="856614"/>
          </a:xfrm>
        </p:grpSpPr>
        <p:sp>
          <p:nvSpPr>
            <p:cNvPr id="590" name="Google Shape;590;p76"/>
            <p:cNvSpPr/>
            <p:nvPr/>
          </p:nvSpPr>
          <p:spPr>
            <a:xfrm>
              <a:off x="5956300" y="2552700"/>
              <a:ext cx="533400" cy="520700"/>
            </a:xfrm>
            <a:custGeom>
              <a:avLst/>
              <a:gdLst/>
              <a:ahLst/>
              <a:cxnLst/>
              <a:rect l="l" t="t" r="r" b="b"/>
              <a:pathLst>
                <a:path w="533400" h="520700" extrusionOk="0">
                  <a:moveTo>
                    <a:pt x="0" y="260350"/>
                  </a:moveTo>
                  <a:lnTo>
                    <a:pt x="4296" y="213551"/>
                  </a:lnTo>
                  <a:lnTo>
                    <a:pt x="16685" y="169505"/>
                  </a:lnTo>
                  <a:lnTo>
                    <a:pt x="36412" y="128946"/>
                  </a:lnTo>
                  <a:lnTo>
                    <a:pt x="62724" y="92609"/>
                  </a:lnTo>
                  <a:lnTo>
                    <a:pt x="94868" y="61231"/>
                  </a:lnTo>
                  <a:lnTo>
                    <a:pt x="132091" y="35545"/>
                  </a:lnTo>
                  <a:lnTo>
                    <a:pt x="173639" y="16288"/>
                  </a:lnTo>
                  <a:lnTo>
                    <a:pt x="218760" y="4194"/>
                  </a:lnTo>
                  <a:lnTo>
                    <a:pt x="266700" y="0"/>
                  </a:lnTo>
                  <a:lnTo>
                    <a:pt x="314639" y="4194"/>
                  </a:lnTo>
                  <a:lnTo>
                    <a:pt x="359760" y="16288"/>
                  </a:lnTo>
                  <a:lnTo>
                    <a:pt x="401308" y="35545"/>
                  </a:lnTo>
                  <a:lnTo>
                    <a:pt x="438531" y="61231"/>
                  </a:lnTo>
                  <a:lnTo>
                    <a:pt x="470675" y="92609"/>
                  </a:lnTo>
                  <a:lnTo>
                    <a:pt x="496987" y="128946"/>
                  </a:lnTo>
                  <a:lnTo>
                    <a:pt x="516714" y="169505"/>
                  </a:lnTo>
                  <a:lnTo>
                    <a:pt x="529103" y="213551"/>
                  </a:lnTo>
                  <a:lnTo>
                    <a:pt x="533400" y="260350"/>
                  </a:lnTo>
                  <a:lnTo>
                    <a:pt x="529103" y="307148"/>
                  </a:lnTo>
                  <a:lnTo>
                    <a:pt x="516714" y="351194"/>
                  </a:lnTo>
                  <a:lnTo>
                    <a:pt x="496987" y="391753"/>
                  </a:lnTo>
                  <a:lnTo>
                    <a:pt x="470675" y="428090"/>
                  </a:lnTo>
                  <a:lnTo>
                    <a:pt x="438531" y="459469"/>
                  </a:lnTo>
                  <a:lnTo>
                    <a:pt x="401308" y="485154"/>
                  </a:lnTo>
                  <a:lnTo>
                    <a:pt x="359760" y="504412"/>
                  </a:lnTo>
                  <a:lnTo>
                    <a:pt x="314639" y="516505"/>
                  </a:lnTo>
                  <a:lnTo>
                    <a:pt x="266700" y="520700"/>
                  </a:lnTo>
                  <a:lnTo>
                    <a:pt x="218760" y="516505"/>
                  </a:lnTo>
                  <a:lnTo>
                    <a:pt x="173639" y="504412"/>
                  </a:lnTo>
                  <a:lnTo>
                    <a:pt x="132091" y="485154"/>
                  </a:lnTo>
                  <a:lnTo>
                    <a:pt x="94868" y="459469"/>
                  </a:lnTo>
                  <a:lnTo>
                    <a:pt x="62724" y="428090"/>
                  </a:lnTo>
                  <a:lnTo>
                    <a:pt x="36412" y="391753"/>
                  </a:lnTo>
                  <a:lnTo>
                    <a:pt x="16685" y="351194"/>
                  </a:lnTo>
                  <a:lnTo>
                    <a:pt x="4296" y="307148"/>
                  </a:lnTo>
                  <a:lnTo>
                    <a:pt x="0" y="260350"/>
                  </a:lnTo>
                  <a:close/>
                </a:path>
              </a:pathLst>
            </a:custGeom>
            <a:noFill/>
            <a:ln w="254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60"/>
                <a:buFont typeface="Arial"/>
                <a:buNone/>
              </a:pPr>
              <a:endPara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76"/>
            <p:cNvSpPr/>
            <p:nvPr/>
          </p:nvSpPr>
          <p:spPr>
            <a:xfrm>
              <a:off x="6191250" y="3079750"/>
              <a:ext cx="76200" cy="329564"/>
            </a:xfrm>
            <a:custGeom>
              <a:avLst/>
              <a:gdLst/>
              <a:ahLst/>
              <a:cxnLst/>
              <a:rect l="l" t="t" r="r" b="b"/>
              <a:pathLst>
                <a:path w="76200" h="329564" extrusionOk="0">
                  <a:moveTo>
                    <a:pt x="44450" y="0"/>
                  </a:moveTo>
                  <a:lnTo>
                    <a:pt x="31750" y="0"/>
                  </a:lnTo>
                  <a:lnTo>
                    <a:pt x="31750" y="252983"/>
                  </a:lnTo>
                  <a:lnTo>
                    <a:pt x="0" y="252983"/>
                  </a:lnTo>
                  <a:lnTo>
                    <a:pt x="38100" y="329171"/>
                  </a:lnTo>
                  <a:lnTo>
                    <a:pt x="76200" y="252983"/>
                  </a:lnTo>
                  <a:lnTo>
                    <a:pt x="44450" y="252983"/>
                  </a:lnTo>
                  <a:lnTo>
                    <a:pt x="4445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60"/>
                <a:buFont typeface="Arial"/>
                <a:buNone/>
              </a:pPr>
              <a:endPara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2" name="Google Shape;592;p76"/>
          <p:cNvGrpSpPr/>
          <p:nvPr/>
        </p:nvGrpSpPr>
        <p:grpSpPr>
          <a:xfrm>
            <a:off x="6537960" y="2297429"/>
            <a:ext cx="468630" cy="770953"/>
            <a:chOff x="6756400" y="2552700"/>
            <a:chExt cx="520700" cy="856614"/>
          </a:xfrm>
        </p:grpSpPr>
        <p:sp>
          <p:nvSpPr>
            <p:cNvPr id="593" name="Google Shape;593;p76"/>
            <p:cNvSpPr/>
            <p:nvPr/>
          </p:nvSpPr>
          <p:spPr>
            <a:xfrm>
              <a:off x="6756400" y="2552700"/>
              <a:ext cx="520700" cy="520700"/>
            </a:xfrm>
            <a:custGeom>
              <a:avLst/>
              <a:gdLst/>
              <a:ahLst/>
              <a:cxnLst/>
              <a:rect l="l" t="t" r="r" b="b"/>
              <a:pathLst>
                <a:path w="520700" h="520700" extrusionOk="0">
                  <a:moveTo>
                    <a:pt x="0" y="260350"/>
                  </a:moveTo>
                  <a:lnTo>
                    <a:pt x="4194" y="213551"/>
                  </a:lnTo>
                  <a:lnTo>
                    <a:pt x="16288" y="169505"/>
                  </a:lnTo>
                  <a:lnTo>
                    <a:pt x="35545" y="128946"/>
                  </a:lnTo>
                  <a:lnTo>
                    <a:pt x="61231" y="92609"/>
                  </a:lnTo>
                  <a:lnTo>
                    <a:pt x="92609" y="61231"/>
                  </a:lnTo>
                  <a:lnTo>
                    <a:pt x="128946" y="35545"/>
                  </a:lnTo>
                  <a:lnTo>
                    <a:pt x="169505" y="16288"/>
                  </a:lnTo>
                  <a:lnTo>
                    <a:pt x="213551" y="4194"/>
                  </a:lnTo>
                  <a:lnTo>
                    <a:pt x="260350" y="0"/>
                  </a:lnTo>
                  <a:lnTo>
                    <a:pt x="307148" y="4194"/>
                  </a:lnTo>
                  <a:lnTo>
                    <a:pt x="351194" y="16288"/>
                  </a:lnTo>
                  <a:lnTo>
                    <a:pt x="391753" y="35545"/>
                  </a:lnTo>
                  <a:lnTo>
                    <a:pt x="428090" y="61231"/>
                  </a:lnTo>
                  <a:lnTo>
                    <a:pt x="459469" y="92609"/>
                  </a:lnTo>
                  <a:lnTo>
                    <a:pt x="485154" y="128946"/>
                  </a:lnTo>
                  <a:lnTo>
                    <a:pt x="504412" y="169505"/>
                  </a:lnTo>
                  <a:lnTo>
                    <a:pt x="516505" y="213551"/>
                  </a:lnTo>
                  <a:lnTo>
                    <a:pt x="520700" y="260350"/>
                  </a:lnTo>
                  <a:lnTo>
                    <a:pt x="516505" y="307148"/>
                  </a:lnTo>
                  <a:lnTo>
                    <a:pt x="504412" y="351194"/>
                  </a:lnTo>
                  <a:lnTo>
                    <a:pt x="485154" y="391753"/>
                  </a:lnTo>
                  <a:lnTo>
                    <a:pt x="459469" y="428090"/>
                  </a:lnTo>
                  <a:lnTo>
                    <a:pt x="428090" y="459469"/>
                  </a:lnTo>
                  <a:lnTo>
                    <a:pt x="391753" y="485154"/>
                  </a:lnTo>
                  <a:lnTo>
                    <a:pt x="351194" y="504412"/>
                  </a:lnTo>
                  <a:lnTo>
                    <a:pt x="307148" y="516505"/>
                  </a:lnTo>
                  <a:lnTo>
                    <a:pt x="260350" y="520700"/>
                  </a:lnTo>
                  <a:lnTo>
                    <a:pt x="213551" y="516505"/>
                  </a:lnTo>
                  <a:lnTo>
                    <a:pt x="169505" y="504412"/>
                  </a:lnTo>
                  <a:lnTo>
                    <a:pt x="128946" y="485154"/>
                  </a:lnTo>
                  <a:lnTo>
                    <a:pt x="92609" y="459469"/>
                  </a:lnTo>
                  <a:lnTo>
                    <a:pt x="61231" y="428090"/>
                  </a:lnTo>
                  <a:lnTo>
                    <a:pt x="35545" y="391753"/>
                  </a:lnTo>
                  <a:lnTo>
                    <a:pt x="16288" y="351194"/>
                  </a:lnTo>
                  <a:lnTo>
                    <a:pt x="4194" y="307148"/>
                  </a:lnTo>
                  <a:lnTo>
                    <a:pt x="0" y="260350"/>
                  </a:lnTo>
                  <a:close/>
                </a:path>
              </a:pathLst>
            </a:custGeom>
            <a:noFill/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60"/>
                <a:buFont typeface="Arial"/>
                <a:buNone/>
              </a:pPr>
              <a:endPara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76"/>
            <p:cNvSpPr/>
            <p:nvPr/>
          </p:nvSpPr>
          <p:spPr>
            <a:xfrm>
              <a:off x="6978650" y="3079750"/>
              <a:ext cx="76200" cy="329564"/>
            </a:xfrm>
            <a:custGeom>
              <a:avLst/>
              <a:gdLst/>
              <a:ahLst/>
              <a:cxnLst/>
              <a:rect l="l" t="t" r="r" b="b"/>
              <a:pathLst>
                <a:path w="76200" h="329564" extrusionOk="0">
                  <a:moveTo>
                    <a:pt x="44450" y="0"/>
                  </a:moveTo>
                  <a:lnTo>
                    <a:pt x="31750" y="0"/>
                  </a:lnTo>
                  <a:lnTo>
                    <a:pt x="31750" y="252983"/>
                  </a:lnTo>
                  <a:lnTo>
                    <a:pt x="0" y="252983"/>
                  </a:lnTo>
                  <a:lnTo>
                    <a:pt x="38100" y="329171"/>
                  </a:lnTo>
                  <a:lnTo>
                    <a:pt x="76200" y="252983"/>
                  </a:lnTo>
                  <a:lnTo>
                    <a:pt x="44450" y="252983"/>
                  </a:lnTo>
                  <a:lnTo>
                    <a:pt x="4445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60"/>
                <a:buFont typeface="Arial"/>
                <a:buNone/>
              </a:pPr>
              <a:endPara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5" name="Google Shape;595;p76"/>
          <p:cNvSpPr txBox="1"/>
          <p:nvPr/>
        </p:nvSpPr>
        <p:spPr>
          <a:xfrm>
            <a:off x="6612380" y="2378355"/>
            <a:ext cx="3339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143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ru-RU" sz="144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x+y</a:t>
            </a:r>
            <a:endParaRPr sz="144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6" name="Google Shape;596;p76"/>
          <p:cNvGrpSpPr/>
          <p:nvPr/>
        </p:nvGrpSpPr>
        <p:grpSpPr>
          <a:xfrm>
            <a:off x="7246620" y="2297429"/>
            <a:ext cx="480060" cy="770953"/>
            <a:chOff x="7543800" y="2552700"/>
            <a:chExt cx="533400" cy="856614"/>
          </a:xfrm>
        </p:grpSpPr>
        <p:sp>
          <p:nvSpPr>
            <p:cNvPr id="597" name="Google Shape;597;p76"/>
            <p:cNvSpPr/>
            <p:nvPr/>
          </p:nvSpPr>
          <p:spPr>
            <a:xfrm>
              <a:off x="7543800" y="2552700"/>
              <a:ext cx="533400" cy="520700"/>
            </a:xfrm>
            <a:custGeom>
              <a:avLst/>
              <a:gdLst/>
              <a:ahLst/>
              <a:cxnLst/>
              <a:rect l="l" t="t" r="r" b="b"/>
              <a:pathLst>
                <a:path w="533400" h="520700" extrusionOk="0">
                  <a:moveTo>
                    <a:pt x="0" y="260350"/>
                  </a:moveTo>
                  <a:lnTo>
                    <a:pt x="4296" y="213551"/>
                  </a:lnTo>
                  <a:lnTo>
                    <a:pt x="16685" y="169505"/>
                  </a:lnTo>
                  <a:lnTo>
                    <a:pt x="36412" y="128946"/>
                  </a:lnTo>
                  <a:lnTo>
                    <a:pt x="62724" y="92609"/>
                  </a:lnTo>
                  <a:lnTo>
                    <a:pt x="94868" y="61231"/>
                  </a:lnTo>
                  <a:lnTo>
                    <a:pt x="132091" y="35545"/>
                  </a:lnTo>
                  <a:lnTo>
                    <a:pt x="173639" y="16288"/>
                  </a:lnTo>
                  <a:lnTo>
                    <a:pt x="218760" y="4194"/>
                  </a:lnTo>
                  <a:lnTo>
                    <a:pt x="266700" y="0"/>
                  </a:lnTo>
                  <a:lnTo>
                    <a:pt x="314639" y="4194"/>
                  </a:lnTo>
                  <a:lnTo>
                    <a:pt x="359760" y="16288"/>
                  </a:lnTo>
                  <a:lnTo>
                    <a:pt x="401308" y="35545"/>
                  </a:lnTo>
                  <a:lnTo>
                    <a:pt x="438531" y="61231"/>
                  </a:lnTo>
                  <a:lnTo>
                    <a:pt x="470675" y="92609"/>
                  </a:lnTo>
                  <a:lnTo>
                    <a:pt x="496987" y="128946"/>
                  </a:lnTo>
                  <a:lnTo>
                    <a:pt x="516714" y="169505"/>
                  </a:lnTo>
                  <a:lnTo>
                    <a:pt x="529103" y="213551"/>
                  </a:lnTo>
                  <a:lnTo>
                    <a:pt x="533400" y="260350"/>
                  </a:lnTo>
                  <a:lnTo>
                    <a:pt x="529103" y="307148"/>
                  </a:lnTo>
                  <a:lnTo>
                    <a:pt x="516714" y="351194"/>
                  </a:lnTo>
                  <a:lnTo>
                    <a:pt x="496987" y="391753"/>
                  </a:lnTo>
                  <a:lnTo>
                    <a:pt x="470675" y="428090"/>
                  </a:lnTo>
                  <a:lnTo>
                    <a:pt x="438531" y="459469"/>
                  </a:lnTo>
                  <a:lnTo>
                    <a:pt x="401308" y="485154"/>
                  </a:lnTo>
                  <a:lnTo>
                    <a:pt x="359760" y="504412"/>
                  </a:lnTo>
                  <a:lnTo>
                    <a:pt x="314639" y="516505"/>
                  </a:lnTo>
                  <a:lnTo>
                    <a:pt x="266700" y="520700"/>
                  </a:lnTo>
                  <a:lnTo>
                    <a:pt x="218760" y="516505"/>
                  </a:lnTo>
                  <a:lnTo>
                    <a:pt x="173639" y="504412"/>
                  </a:lnTo>
                  <a:lnTo>
                    <a:pt x="132091" y="485154"/>
                  </a:lnTo>
                  <a:lnTo>
                    <a:pt x="94868" y="459469"/>
                  </a:lnTo>
                  <a:lnTo>
                    <a:pt x="62724" y="428090"/>
                  </a:lnTo>
                  <a:lnTo>
                    <a:pt x="36412" y="391753"/>
                  </a:lnTo>
                  <a:lnTo>
                    <a:pt x="16685" y="351194"/>
                  </a:lnTo>
                  <a:lnTo>
                    <a:pt x="4296" y="307148"/>
                  </a:lnTo>
                  <a:lnTo>
                    <a:pt x="0" y="260350"/>
                  </a:lnTo>
                  <a:close/>
                </a:path>
              </a:pathLst>
            </a:custGeom>
            <a:noFill/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60"/>
                <a:buFont typeface="Arial"/>
                <a:buNone/>
              </a:pPr>
              <a:endPara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76"/>
            <p:cNvSpPr/>
            <p:nvPr/>
          </p:nvSpPr>
          <p:spPr>
            <a:xfrm>
              <a:off x="7778750" y="3079750"/>
              <a:ext cx="76200" cy="329564"/>
            </a:xfrm>
            <a:custGeom>
              <a:avLst/>
              <a:gdLst/>
              <a:ahLst/>
              <a:cxnLst/>
              <a:rect l="l" t="t" r="r" b="b"/>
              <a:pathLst>
                <a:path w="76200" h="329564" extrusionOk="0">
                  <a:moveTo>
                    <a:pt x="44450" y="0"/>
                  </a:moveTo>
                  <a:lnTo>
                    <a:pt x="31750" y="0"/>
                  </a:lnTo>
                  <a:lnTo>
                    <a:pt x="31750" y="252983"/>
                  </a:lnTo>
                  <a:lnTo>
                    <a:pt x="0" y="252983"/>
                  </a:lnTo>
                  <a:lnTo>
                    <a:pt x="38100" y="329171"/>
                  </a:lnTo>
                  <a:lnTo>
                    <a:pt x="76200" y="252983"/>
                  </a:lnTo>
                  <a:lnTo>
                    <a:pt x="44450" y="252983"/>
                  </a:lnTo>
                  <a:lnTo>
                    <a:pt x="4445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60"/>
                <a:buFont typeface="Arial"/>
                <a:buNone/>
              </a:pPr>
              <a:endParaRPr sz="12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9" name="Google Shape;599;p7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702181" y="2686304"/>
              <a:ext cx="254000" cy="254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00" name="Google Shape;600;p7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223510" y="3188970"/>
            <a:ext cx="228600" cy="46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7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955030" y="3200400"/>
            <a:ext cx="2286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7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52260" y="3188970"/>
            <a:ext cx="240030" cy="46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7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83780" y="3188970"/>
            <a:ext cx="228600" cy="468630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76"/>
          <p:cNvSpPr txBox="1"/>
          <p:nvPr/>
        </p:nvSpPr>
        <p:spPr>
          <a:xfrm>
            <a:off x="4429788" y="1321730"/>
            <a:ext cx="2715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143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0"/>
              <a:buFont typeface="Arial"/>
              <a:buNone/>
            </a:pPr>
            <a:r>
              <a:rPr lang="ru-RU" sz="3759" b="1" i="0" u="none" strike="noStrike" cap="none">
                <a:solidFill>
                  <a:srgbClr val="006015"/>
                </a:solidFill>
                <a:latin typeface="Calibri"/>
                <a:ea typeface="Calibri"/>
                <a:cs typeface="Calibri"/>
                <a:sym typeface="Calibri"/>
              </a:rPr>
              <a:t>→</a:t>
            </a:r>
            <a:endParaRPr sz="3759" b="1" i="0" u="none" strike="noStrike" cap="none">
              <a:solidFill>
                <a:srgbClr val="00A97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76"/>
          <p:cNvSpPr/>
          <p:nvPr/>
        </p:nvSpPr>
        <p:spPr>
          <a:xfrm>
            <a:off x="4549140" y="880110"/>
            <a:ext cx="0" cy="391477"/>
          </a:xfrm>
          <a:custGeom>
            <a:avLst/>
            <a:gdLst/>
            <a:ahLst/>
            <a:cxnLst/>
            <a:rect l="l" t="t" r="r" b="b"/>
            <a:pathLst>
              <a:path w="120000" h="434975" extrusionOk="0">
                <a:moveTo>
                  <a:pt x="0" y="0"/>
                </a:moveTo>
                <a:lnTo>
                  <a:pt x="0" y="434610"/>
                </a:lnTo>
              </a:path>
            </a:pathLst>
          </a:custGeom>
          <a:noFill/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</a:pPr>
            <a:endParaRPr sz="126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76"/>
          <p:cNvSpPr/>
          <p:nvPr/>
        </p:nvSpPr>
        <p:spPr>
          <a:xfrm>
            <a:off x="4549140" y="1954530"/>
            <a:ext cx="0" cy="2743200"/>
          </a:xfrm>
          <a:custGeom>
            <a:avLst/>
            <a:gdLst/>
            <a:ahLst/>
            <a:cxnLst/>
            <a:rect l="l" t="t" r="r" b="b"/>
            <a:pathLst>
              <a:path w="120000" h="3048000" extrusionOk="0">
                <a:moveTo>
                  <a:pt x="0" y="0"/>
                </a:moveTo>
                <a:lnTo>
                  <a:pt x="0" y="3047851"/>
                </a:lnTo>
              </a:path>
            </a:pathLst>
          </a:custGeom>
          <a:noFill/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Arial"/>
              <a:buNone/>
            </a:pPr>
            <a:endParaRPr sz="126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76"/>
          <p:cNvSpPr/>
          <p:nvPr/>
        </p:nvSpPr>
        <p:spPr>
          <a:xfrm>
            <a:off x="5977606" y="2452949"/>
            <a:ext cx="160200" cy="1503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 w="25400" cap="flat" cmpd="sng">
            <a:solidFill>
              <a:srgbClr val="0156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77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  <p:sp>
        <p:nvSpPr>
          <p:cNvPr id="613" name="Google Shape;613;p77"/>
          <p:cNvSpPr txBox="1"/>
          <p:nvPr/>
        </p:nvSpPr>
        <p:spPr>
          <a:xfrm>
            <a:off x="21900" y="152400"/>
            <a:ext cx="67425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1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Работа учителя с ЯКласс</a:t>
            </a:r>
            <a:endParaRPr sz="2100" b="1"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614" name="Google Shape;614;p77"/>
          <p:cNvSpPr/>
          <p:nvPr/>
        </p:nvSpPr>
        <p:spPr>
          <a:xfrm>
            <a:off x="4454820" y="2417862"/>
            <a:ext cx="23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id="615" name="Google Shape;615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33600"/>
            <a:ext cx="4002350" cy="3535901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77"/>
          <p:cNvSpPr txBox="1"/>
          <p:nvPr/>
        </p:nvSpPr>
        <p:spPr>
          <a:xfrm>
            <a:off x="4463450" y="747100"/>
            <a:ext cx="4050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latin typeface="Exo 2"/>
                <a:ea typeface="Exo 2"/>
                <a:cs typeface="Exo 2"/>
                <a:sym typeface="Exo 2"/>
              </a:rPr>
              <a:t>СЦЕНАРИИ ИСПОЛЬЗОВАНИЯ</a:t>
            </a:r>
            <a:endParaRPr sz="2700" b="1">
              <a:latin typeface="Exo 2"/>
              <a:ea typeface="Exo 2"/>
              <a:cs typeface="Exo 2"/>
              <a:sym typeface="Exo 2"/>
            </a:endParaRPr>
          </a:p>
        </p:txBody>
      </p:sp>
      <p:graphicFrame>
        <p:nvGraphicFramePr>
          <p:cNvPr id="617" name="Google Shape;617;p77"/>
          <p:cNvGraphicFramePr/>
          <p:nvPr/>
        </p:nvGraphicFramePr>
        <p:xfrm>
          <a:off x="3713088" y="117819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{075C57C3-A67F-4AA3-ADA2-626F4FEC98B3}</a:tableStyleId>
              </a:tblPr>
              <a:tblGrid>
                <a:gridCol w="524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6325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>
                          <a:latin typeface="Exo 2"/>
                          <a:ea typeface="Exo 2"/>
                          <a:cs typeface="Exo 2"/>
                          <a:sym typeface="Exo 2"/>
                        </a:rPr>
                        <a:t>Подготовка к уроку </a:t>
                      </a:r>
                      <a:r>
                        <a:rPr lang="ru-RU" sz="1300">
                          <a:latin typeface="Exo 2"/>
                          <a:ea typeface="Exo 2"/>
                          <a:cs typeface="Exo 2"/>
                          <a:sym typeface="Exo 2"/>
                        </a:rPr>
                        <a:t>(актуально при дефиците кадров)</a:t>
                      </a:r>
                      <a:endParaRPr sz="1600" b="1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457200" lvl="0" indent="-3111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Exo 2"/>
                        <a:buChar char="▬"/>
                      </a:pPr>
                      <a:r>
                        <a:rPr lang="ru-RU" sz="1300">
                          <a:latin typeface="Exo 2"/>
                          <a:ea typeface="Exo 2"/>
                          <a:cs typeface="Exo 2"/>
                          <a:sym typeface="Exo 2"/>
                        </a:rPr>
                        <a:t>Теоретический материал по всем темам</a:t>
                      </a:r>
                      <a:endParaRPr sz="1300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457200" lvl="0" indent="-3111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Exo 2"/>
                        <a:buChar char="▬"/>
                      </a:pPr>
                      <a:r>
                        <a:rPr lang="ru-RU" sz="1300">
                          <a:latin typeface="Exo 2"/>
                          <a:ea typeface="Exo 2"/>
                          <a:cs typeface="Exo 2"/>
                          <a:sym typeface="Exo 2"/>
                        </a:rPr>
                        <a:t>Видео-уроки по некоторым предметам</a:t>
                      </a:r>
                      <a:endParaRPr sz="1300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457200" lvl="0" indent="-3111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>
                          <a:schemeClr val="accent2"/>
                        </a:buClr>
                        <a:buSzPts val="1300"/>
                        <a:buFont typeface="Exo 2"/>
                        <a:buChar char="▬"/>
                      </a:pPr>
                      <a:r>
                        <a:rPr lang="ru-RU" sz="1300">
                          <a:latin typeface="Exo 2"/>
                          <a:ea typeface="Exo 2"/>
                          <a:cs typeface="Exo 2"/>
                          <a:sym typeface="Exo 2"/>
                        </a:rPr>
                        <a:t>Алгоритмы эффективного решения заданий ОГЭ, ЕГЭ, ВПР</a:t>
                      </a:r>
                      <a:endParaRPr sz="1100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78200" marR="78200" marT="62200" marB="622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8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>
                          <a:latin typeface="Exo 2"/>
                          <a:ea typeface="Exo 2"/>
                          <a:cs typeface="Exo 2"/>
                          <a:sym typeface="Exo 2"/>
                        </a:rPr>
                        <a:t>Работа на уроке </a:t>
                      </a:r>
                      <a:r>
                        <a:rPr lang="ru-RU" sz="1300">
                          <a:latin typeface="Exo 2"/>
                          <a:ea typeface="Exo 2"/>
                          <a:cs typeface="Exo 2"/>
                          <a:sym typeface="Exo 2"/>
                        </a:rPr>
                        <a:t>(если есть тех. возможность)</a:t>
                      </a:r>
                      <a:endParaRPr sz="1300" b="1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457200" lvl="0" indent="-3111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Exo 2"/>
                        <a:buChar char="▬"/>
                      </a:pPr>
                      <a:r>
                        <a:rPr lang="ru-RU" sz="1300">
                          <a:latin typeface="Exo 2"/>
                          <a:ea typeface="Exo 2"/>
                          <a:cs typeface="Exo 2"/>
                          <a:sym typeface="Exo 2"/>
                        </a:rPr>
                        <a:t>Готовые презентации теории на уроке </a:t>
                      </a:r>
                      <a:endParaRPr sz="1300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457200" lvl="0" indent="-3111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>
                          <a:schemeClr val="accent2"/>
                        </a:buClr>
                        <a:buSzPts val="1300"/>
                        <a:buFont typeface="Exo 2"/>
                        <a:buChar char="▬"/>
                      </a:pPr>
                      <a:r>
                        <a:rPr lang="ru-RU" sz="1300">
                          <a:latin typeface="Exo 2"/>
                          <a:ea typeface="Exo 2"/>
                          <a:cs typeface="Exo 2"/>
                          <a:sym typeface="Exo 2"/>
                        </a:rPr>
                        <a:t>Проведение фронтальных опросов на уроке </a:t>
                      </a:r>
                      <a:endParaRPr sz="1100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78200" marR="78200" marT="62200" marB="622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5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>
                          <a:latin typeface="Exo 2"/>
                          <a:ea typeface="Exo 2"/>
                          <a:cs typeface="Exo 2"/>
                          <a:sym typeface="Exo 2"/>
                        </a:rPr>
                        <a:t>Выдача домашних заданий</a:t>
                      </a:r>
                      <a:endParaRPr sz="1300" b="1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457200" lvl="0" indent="-3111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Exo 2"/>
                        <a:buChar char="▬"/>
                      </a:pPr>
                      <a:r>
                        <a:rPr lang="ru-RU" sz="1300">
                          <a:latin typeface="Exo 2"/>
                          <a:ea typeface="Exo 2"/>
                          <a:cs typeface="Exo 2"/>
                          <a:sym typeface="Exo 2"/>
                        </a:rPr>
                        <a:t>Гибкое формирование проверочных работ:</a:t>
                      </a:r>
                      <a:endParaRPr sz="1300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914400" lvl="1" indent="-3111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C57B"/>
                        </a:buClr>
                        <a:buSzPts val="1300"/>
                        <a:buFont typeface="Exo 2"/>
                        <a:buChar char="▬"/>
                      </a:pPr>
                      <a:r>
                        <a:rPr lang="ru-RU" sz="1300">
                          <a:latin typeface="Exo 2"/>
                          <a:ea typeface="Exo 2"/>
                          <a:cs typeface="Exo 2"/>
                          <a:sym typeface="Exo 2"/>
                        </a:rPr>
                        <a:t>включение заданий для повторения</a:t>
                      </a:r>
                      <a:endParaRPr sz="1300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914400" lvl="1" indent="-3111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C57B"/>
                        </a:buClr>
                        <a:buSzPts val="1300"/>
                        <a:buFont typeface="Exo 2"/>
                        <a:buChar char="▬"/>
                      </a:pPr>
                      <a:r>
                        <a:rPr lang="ru-RU" sz="1300">
                          <a:latin typeface="Exo 2"/>
                          <a:ea typeface="Exo 2"/>
                          <a:cs typeface="Exo 2"/>
                          <a:sym typeface="Exo 2"/>
                        </a:rPr>
                        <a:t>включение экзаменационных заданий</a:t>
                      </a:r>
                      <a:endParaRPr sz="1300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914400" lvl="1" indent="-3111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rgbClr val="00C57B"/>
                        </a:buClr>
                        <a:buSzPts val="1300"/>
                        <a:buFont typeface="Exo 2"/>
                        <a:buChar char="▬"/>
                      </a:pPr>
                      <a:r>
                        <a:rPr lang="ru-RU" sz="1300">
                          <a:latin typeface="Exo 2"/>
                          <a:ea typeface="Exo 2"/>
                          <a:cs typeface="Exo 2"/>
                          <a:sym typeface="Exo 2"/>
                        </a:rPr>
                        <a:t>индивидуализация и работа с детьми с ОВЗ</a:t>
                      </a:r>
                      <a:endParaRPr sz="1300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457200" lvl="0" indent="-3111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Exo 2"/>
                        <a:buChar char="▬"/>
                      </a:pPr>
                      <a:r>
                        <a:rPr lang="ru-RU" sz="1300">
                          <a:latin typeface="Exo 2"/>
                          <a:ea typeface="Exo 2"/>
                          <a:cs typeface="Exo 2"/>
                          <a:sym typeface="Exo 2"/>
                        </a:rPr>
                        <a:t>Диагностические работы</a:t>
                      </a:r>
                      <a:endParaRPr sz="1300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457200" lvl="0" indent="-3111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>
                          <a:schemeClr val="accent2"/>
                        </a:buClr>
                        <a:buSzPts val="1300"/>
                        <a:buFont typeface="Exo 2"/>
                        <a:buChar char="▬"/>
                      </a:pPr>
                      <a:r>
                        <a:rPr lang="ru-RU" sz="1300">
                          <a:latin typeface="Exo 2"/>
                          <a:ea typeface="Exo 2"/>
                          <a:cs typeface="Exo 2"/>
                          <a:sym typeface="Exo 2"/>
                        </a:rPr>
                        <a:t>Автоматическая проверка</a:t>
                      </a:r>
                      <a:endParaRPr sz="1300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78200" marR="78200" marT="62200" marB="622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A97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oogle Shape;622;p78"/>
          <p:cNvGrpSpPr/>
          <p:nvPr/>
        </p:nvGrpSpPr>
        <p:grpSpPr>
          <a:xfrm>
            <a:off x="5399081" y="780031"/>
            <a:ext cx="3624900" cy="1045005"/>
            <a:chOff x="7130886" y="4831358"/>
            <a:chExt cx="4247100" cy="1139342"/>
          </a:xfrm>
        </p:grpSpPr>
        <p:sp>
          <p:nvSpPr>
            <p:cNvPr id="623" name="Google Shape;623;p78"/>
            <p:cNvSpPr txBox="1"/>
            <p:nvPr/>
          </p:nvSpPr>
          <p:spPr>
            <a:xfrm>
              <a:off x="7414450" y="5600800"/>
              <a:ext cx="2839800" cy="36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2200" tIns="62200" rIns="62200" bIns="622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53"/>
                <a:buFont typeface="Arial"/>
                <a:buNone/>
              </a:pPr>
              <a:endParaRPr sz="953" b="0" i="0" u="none" strike="noStrike" cap="none">
                <a:solidFill>
                  <a:srgbClr val="00A978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  <p:sp>
          <p:nvSpPr>
            <p:cNvPr id="624" name="Google Shape;624;p78"/>
            <p:cNvSpPr txBox="1"/>
            <p:nvPr/>
          </p:nvSpPr>
          <p:spPr>
            <a:xfrm>
              <a:off x="7130886" y="4831358"/>
              <a:ext cx="4247100" cy="82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2200" tIns="62200" rIns="62200" bIns="622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77"/>
                <a:buFont typeface="Arial"/>
                <a:buNone/>
              </a:pPr>
              <a:r>
                <a:rPr lang="ru-RU" sz="2177" b="0" i="0" u="none" strike="noStrike" cap="none">
                  <a:solidFill>
                    <a:srgbClr val="00A978"/>
                  </a:solidFill>
                  <a:latin typeface="Exo 2"/>
                  <a:ea typeface="Exo 2"/>
                  <a:cs typeface="Exo 2"/>
                  <a:sym typeface="Exo 2"/>
                </a:rPr>
                <a:t>Повышение  успеваемости учеников</a:t>
              </a:r>
              <a:endParaRPr sz="953" b="0" i="0" u="none" strike="noStrike" cap="none">
                <a:solidFill>
                  <a:srgbClr val="00A978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</p:grpSp>
      <p:pic>
        <p:nvPicPr>
          <p:cNvPr id="625" name="Google Shape;625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1743" y="1534800"/>
            <a:ext cx="2765546" cy="241662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26" name="Google Shape;626;p78"/>
          <p:cNvGraphicFramePr/>
          <p:nvPr/>
        </p:nvGraphicFramePr>
        <p:xfrm>
          <a:off x="5446122" y="1534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{BB32EE0D-1C16-43A9-A82A-CEFDC1311E9B}</a:tableStyleId>
              </a:tblPr>
              <a:tblGrid>
                <a:gridCol w="3531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ru-RU" sz="1200" u="none" strike="noStrike" cap="none">
                          <a:solidFill>
                            <a:schemeClr val="dk2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Создание индивидуальных образовательных траекторий для школьников</a:t>
                      </a:r>
                      <a:endParaRPr sz="1400" u="none" strike="noStrike" cap="none">
                        <a:solidFill>
                          <a:schemeClr val="dk2"/>
                        </a:solidFill>
                      </a:endParaRPr>
                    </a:p>
                  </a:txBody>
                  <a:tcPr marL="62200" marR="62200" marT="62200" marB="622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ru-RU" sz="1200" b="0" i="0" u="none" strike="noStrike" cap="none">
                          <a:solidFill>
                            <a:schemeClr val="dk2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Мотивация на результат, соревнование внутри класса, школы</a:t>
                      </a:r>
                      <a:endParaRPr sz="1200" b="0" i="0" u="none" strike="noStrike" cap="none">
                        <a:solidFill>
                          <a:schemeClr val="dk2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62200" marR="62200" marT="62200" marB="622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ru-RU" sz="1200" b="0" i="0" u="none" strike="noStrike" cap="none">
                          <a:solidFill>
                            <a:schemeClr val="dk2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Тренажёры для самостоятельной подготовки к ЕГЭ, ОГЭ и ВПР</a:t>
                      </a:r>
                      <a:endParaRPr sz="1200" b="0" i="0" u="none" strike="noStrike" cap="none">
                        <a:solidFill>
                          <a:schemeClr val="dk2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62200" marR="62200" marT="62200" marB="622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65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u="none" strike="noStrike" cap="none">
                          <a:solidFill>
                            <a:schemeClr val="dk2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Учителя могут видеть результаты конкретного ученика или всего класса за проверочные работы и самостоятельную работу на сайте</a:t>
                      </a:r>
                      <a:endParaRPr sz="1200" u="none" strike="noStrike" cap="none">
                        <a:solidFill>
                          <a:schemeClr val="dk2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78200" marR="78200" marT="62200" marB="622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2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u="none" strike="noStrike" cap="none">
                          <a:solidFill>
                            <a:schemeClr val="dk2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Учитель и ученики получают обратную связь в реальном времени</a:t>
                      </a:r>
                      <a:endParaRPr sz="1200" u="none" strike="noStrike" cap="none">
                        <a:solidFill>
                          <a:schemeClr val="dk2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78200" marR="78200" marT="62200" marB="622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2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-RU" sz="1200" u="none" strike="noStrike" cap="none">
                          <a:solidFill>
                            <a:schemeClr val="dk2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Организация и проведение региональных и всероссийских олимпиад</a:t>
                      </a:r>
                      <a:endParaRPr sz="1200" u="none" strike="noStrike" cap="none">
                        <a:solidFill>
                          <a:schemeClr val="dk2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78200" marR="78200" marT="62200" marB="622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27" name="Google Shape;627;p78"/>
          <p:cNvSpPr txBox="1"/>
          <p:nvPr/>
        </p:nvSpPr>
        <p:spPr>
          <a:xfrm>
            <a:off x="5279367" y="383675"/>
            <a:ext cx="24783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00" tIns="62200" rIns="62200" bIns="622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3"/>
              <a:buFont typeface="Arial"/>
              <a:buNone/>
            </a:pPr>
            <a:r>
              <a:rPr lang="ru-RU" sz="1293" b="1" i="0" u="none" strike="noStrike" cap="none">
                <a:solidFill>
                  <a:srgbClr val="00A978"/>
                </a:solidFill>
                <a:latin typeface="Exo 2"/>
                <a:ea typeface="Exo 2"/>
                <a:cs typeface="Exo 2"/>
                <a:sym typeface="Exo 2"/>
              </a:rPr>
              <a:t>УСПЕХ КАЖДОГО РЕБЕНКА</a:t>
            </a:r>
            <a:endParaRPr sz="100" b="1" i="0" u="none" strike="noStrike" cap="none">
              <a:solidFill>
                <a:srgbClr val="00A978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628" name="Google Shape;628;p78"/>
          <p:cNvSpPr/>
          <p:nvPr/>
        </p:nvSpPr>
        <p:spPr>
          <a:xfrm>
            <a:off x="5282728" y="423697"/>
            <a:ext cx="18900" cy="251700"/>
          </a:xfrm>
          <a:prstGeom prst="rect">
            <a:avLst/>
          </a:prstGeom>
          <a:solidFill>
            <a:srgbClr val="00A978"/>
          </a:solidFill>
          <a:ln>
            <a:noFill/>
          </a:ln>
        </p:spPr>
        <p:txBody>
          <a:bodyPr spcFirstLastPara="1" wrap="square" lIns="62200" tIns="62200" rIns="62200" bIns="622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3"/>
              <a:buFont typeface="Arial"/>
              <a:buNone/>
            </a:pPr>
            <a:endParaRPr sz="95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79"/>
          <p:cNvSpPr txBox="1">
            <a:spLocks noGrp="1"/>
          </p:cNvSpPr>
          <p:nvPr>
            <p:ph type="title" idx="4294967295"/>
          </p:nvPr>
        </p:nvSpPr>
        <p:spPr>
          <a:xfrm>
            <a:off x="213150" y="53700"/>
            <a:ext cx="87177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20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Выполнение работ, заданных учителем</a:t>
            </a:r>
            <a:endParaRPr sz="2000">
              <a:solidFill>
                <a:srgbClr val="FFFFFF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634" name="Google Shape;634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9861" y="805125"/>
            <a:ext cx="6230926" cy="4202949"/>
          </a:xfrm>
          <a:prstGeom prst="rect">
            <a:avLst/>
          </a:prstGeom>
          <a:noFill/>
          <a:ln w="28575" cap="flat" cmpd="sng">
            <a:solidFill>
              <a:srgbClr val="008A6A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35" name="Google Shape;635;p79"/>
          <p:cNvSpPr txBox="1"/>
          <p:nvPr/>
        </p:nvSpPr>
        <p:spPr>
          <a:xfrm>
            <a:off x="6549390" y="4583430"/>
            <a:ext cx="502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80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  <p:pic>
        <p:nvPicPr>
          <p:cNvPr id="641" name="Google Shape;641;p80"/>
          <p:cNvPicPr preferRelativeResize="0"/>
          <p:nvPr/>
        </p:nvPicPr>
        <p:blipFill rotWithShape="1">
          <a:blip r:embed="rId3">
            <a:alphaModFix/>
          </a:blip>
          <a:srcRect t="14008"/>
          <a:stretch/>
        </p:blipFill>
        <p:spPr>
          <a:xfrm>
            <a:off x="0" y="724925"/>
            <a:ext cx="9144002" cy="4412324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80"/>
          <p:cNvSpPr txBox="1"/>
          <p:nvPr/>
        </p:nvSpPr>
        <p:spPr>
          <a:xfrm>
            <a:off x="219075" y="38500"/>
            <a:ext cx="5856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-RU" sz="2000" b="1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Повторение предметов за любой класс</a:t>
            </a:r>
            <a:endParaRPr sz="2000" b="1" i="0" u="none" strike="noStrike" cap="non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81"/>
          <p:cNvSpPr txBox="1">
            <a:spLocks noGrp="1"/>
          </p:cNvSpPr>
          <p:nvPr>
            <p:ph type="subTitle" idx="3"/>
          </p:nvPr>
        </p:nvSpPr>
        <p:spPr>
          <a:xfrm>
            <a:off x="152400" y="0"/>
            <a:ext cx="58515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700" b="1"/>
              <a:t>Самоподготовка обучающихся к итоговой аттестации</a:t>
            </a:r>
            <a:endParaRPr sz="1700" b="1"/>
          </a:p>
        </p:txBody>
      </p:sp>
      <p:grpSp>
        <p:nvGrpSpPr>
          <p:cNvPr id="648" name="Google Shape;648;p81"/>
          <p:cNvGrpSpPr/>
          <p:nvPr/>
        </p:nvGrpSpPr>
        <p:grpSpPr>
          <a:xfrm>
            <a:off x="267875" y="0"/>
            <a:ext cx="8876125" cy="4482299"/>
            <a:chOff x="5224650" y="-50925"/>
            <a:chExt cx="8876125" cy="4482299"/>
          </a:xfrm>
        </p:grpSpPr>
        <p:pic>
          <p:nvPicPr>
            <p:cNvPr id="649" name="Google Shape;649;p81"/>
            <p:cNvPicPr preferRelativeResize="0"/>
            <p:nvPr/>
          </p:nvPicPr>
          <p:blipFill rotWithShape="1">
            <a:blip r:embed="rId3">
              <a:alphaModFix/>
            </a:blip>
            <a:srcRect r="1768" b="6094"/>
            <a:stretch/>
          </p:blipFill>
          <p:spPr>
            <a:xfrm>
              <a:off x="5224650" y="998875"/>
              <a:ext cx="3475176" cy="3432499"/>
            </a:xfrm>
            <a:prstGeom prst="rect">
              <a:avLst/>
            </a:prstGeom>
            <a:noFill/>
            <a:ln w="28575" cap="flat" cmpd="sng">
              <a:solidFill>
                <a:srgbClr val="00C57B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50" name="Google Shape;650;p81"/>
            <p:cNvPicPr preferRelativeResize="0"/>
            <p:nvPr/>
          </p:nvPicPr>
          <p:blipFill rotWithShape="1">
            <a:blip r:embed="rId4">
              <a:alphaModFix/>
            </a:blip>
            <a:srcRect l="7658" r="5709" b="32705"/>
            <a:stretch/>
          </p:blipFill>
          <p:spPr>
            <a:xfrm>
              <a:off x="11772400" y="-50925"/>
              <a:ext cx="2328375" cy="6408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51" name="Google Shape;651;p81"/>
          <p:cNvPicPr preferRelativeResize="0"/>
          <p:nvPr/>
        </p:nvPicPr>
        <p:blipFill rotWithShape="1">
          <a:blip r:embed="rId5">
            <a:alphaModFix/>
          </a:blip>
          <a:srcRect b="28217"/>
          <a:stretch/>
        </p:blipFill>
        <p:spPr>
          <a:xfrm>
            <a:off x="3995350" y="1049800"/>
            <a:ext cx="4561699" cy="3810525"/>
          </a:xfrm>
          <a:prstGeom prst="rect">
            <a:avLst/>
          </a:prstGeom>
          <a:noFill/>
          <a:ln w="28575" cap="flat" cmpd="sng">
            <a:solidFill>
              <a:srgbClr val="008C6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52" name="Google Shape;652;p81"/>
          <p:cNvPicPr preferRelativeResize="0"/>
          <p:nvPr/>
        </p:nvPicPr>
        <p:blipFill rotWithShape="1">
          <a:blip r:embed="rId6">
            <a:alphaModFix/>
          </a:blip>
          <a:srcRect l="8503" r="14472" b="8609"/>
          <a:stretch/>
        </p:blipFill>
        <p:spPr>
          <a:xfrm>
            <a:off x="4042475" y="1049800"/>
            <a:ext cx="4391023" cy="3769324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81"/>
          <p:cNvSpPr txBox="1"/>
          <p:nvPr/>
        </p:nvSpPr>
        <p:spPr>
          <a:xfrm>
            <a:off x="8604174" y="4819124"/>
            <a:ext cx="437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82"/>
          <p:cNvSpPr txBox="1">
            <a:spLocks noGrp="1"/>
          </p:cNvSpPr>
          <p:nvPr>
            <p:ph type="subTitle" idx="3"/>
          </p:nvPr>
        </p:nvSpPr>
        <p:spPr>
          <a:xfrm>
            <a:off x="151350" y="0"/>
            <a:ext cx="57831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200" b="1"/>
              <a:t>Интерактивные задания,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200" b="1"/>
              <a:t>виртуальные лаборатории</a:t>
            </a:r>
            <a:endParaRPr sz="2200" b="1"/>
          </a:p>
        </p:txBody>
      </p:sp>
      <p:pic>
        <p:nvPicPr>
          <p:cNvPr id="659" name="Google Shape;659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050" y="2168925"/>
            <a:ext cx="4190674" cy="2850425"/>
          </a:xfrm>
          <a:prstGeom prst="rect">
            <a:avLst/>
          </a:prstGeom>
          <a:noFill/>
          <a:ln w="28575" cap="flat" cmpd="sng">
            <a:solidFill>
              <a:srgbClr val="008A6A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60" name="Google Shape;660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8974" y="757800"/>
            <a:ext cx="3826300" cy="2484124"/>
          </a:xfrm>
          <a:prstGeom prst="rect">
            <a:avLst/>
          </a:prstGeom>
          <a:noFill/>
          <a:ln w="28575" cap="flat" cmpd="sng">
            <a:solidFill>
              <a:srgbClr val="00BD8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61" name="Google Shape;661;p82"/>
          <p:cNvPicPr preferRelativeResize="0"/>
          <p:nvPr/>
        </p:nvPicPr>
        <p:blipFill rotWithShape="1">
          <a:blip r:embed="rId5">
            <a:alphaModFix/>
          </a:blip>
          <a:srcRect r="6463"/>
          <a:stretch/>
        </p:blipFill>
        <p:spPr>
          <a:xfrm>
            <a:off x="5710225" y="2840800"/>
            <a:ext cx="3295676" cy="2178550"/>
          </a:xfrm>
          <a:prstGeom prst="rect">
            <a:avLst/>
          </a:prstGeom>
          <a:noFill/>
          <a:ln w="28575" cap="flat" cmpd="sng">
            <a:solidFill>
              <a:srgbClr val="009E7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83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-RU"/>
              <a:t>17</a:t>
            </a:fld>
            <a:endParaRPr/>
          </a:p>
        </p:txBody>
      </p:sp>
      <p:sp>
        <p:nvSpPr>
          <p:cNvPr id="667" name="Google Shape;667;p83"/>
          <p:cNvSpPr txBox="1"/>
          <p:nvPr/>
        </p:nvSpPr>
        <p:spPr>
          <a:xfrm>
            <a:off x="94175" y="110900"/>
            <a:ext cx="61107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-RU" sz="2200" b="1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Цифровое портфолио школьника</a:t>
            </a:r>
            <a:endParaRPr sz="2200" b="1" i="0" u="none" strike="noStrike" cap="non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668" name="Google Shape;668;p83"/>
          <p:cNvSpPr txBox="1"/>
          <p:nvPr/>
        </p:nvSpPr>
        <p:spPr>
          <a:xfrm>
            <a:off x="5191800" y="993090"/>
            <a:ext cx="3835500" cy="8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ru-RU" sz="2400">
                <a:solidFill>
                  <a:srgbClr val="00A978"/>
                </a:solidFill>
                <a:latin typeface="Exo 2"/>
                <a:ea typeface="Exo 2"/>
                <a:cs typeface="Exo 2"/>
                <a:sym typeface="Exo 2"/>
              </a:rPr>
              <a:t>В сотрудничестве с родителями</a:t>
            </a:r>
            <a:endParaRPr sz="3000" b="1" i="0" u="none" strike="noStrike" cap="none">
              <a:solidFill>
                <a:srgbClr val="00A978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669" name="Google Shape;669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416" y="886106"/>
            <a:ext cx="3371130" cy="2113330"/>
          </a:xfrm>
          <a:prstGeom prst="rect">
            <a:avLst/>
          </a:prstGeom>
          <a:noFill/>
          <a:ln w="38100" cap="flat" cmpd="sng">
            <a:solidFill>
              <a:srgbClr val="00A97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70" name="Google Shape;670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175" y="3321850"/>
            <a:ext cx="6557950" cy="1729775"/>
          </a:xfrm>
          <a:prstGeom prst="rect">
            <a:avLst/>
          </a:prstGeom>
          <a:noFill/>
          <a:ln w="38100" cap="flat" cmpd="sng">
            <a:solidFill>
              <a:srgbClr val="00BD88"/>
            </a:solidFill>
            <a:prstDash val="solid"/>
            <a:round/>
            <a:headEnd type="none" w="sm" len="sm"/>
            <a:tailEnd type="none" w="sm" len="sm"/>
          </a:ln>
        </p:spPr>
      </p:pic>
      <p:graphicFrame>
        <p:nvGraphicFramePr>
          <p:cNvPr id="671" name="Google Shape;671;p83"/>
          <p:cNvGraphicFramePr/>
          <p:nvPr/>
        </p:nvGraphicFramePr>
        <p:xfrm>
          <a:off x="6700490" y="184598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{BB32EE0D-1C16-43A9-A82A-CEFDC1311E9B}</a:tableStyleId>
              </a:tblPr>
              <a:tblGrid>
                <a:gridCol w="244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44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Arial"/>
                        <a:buNone/>
                      </a:pPr>
                      <a:r>
                        <a:rPr lang="ru-RU" sz="1400" b="0" i="0" u="none" strike="noStrike" cap="none">
                          <a:latin typeface="Exo 2"/>
                          <a:ea typeface="Exo 2"/>
                          <a:cs typeface="Exo 2"/>
                          <a:sym typeface="Exo 2"/>
                        </a:rPr>
                        <a:t>Личный кабинет для родителей </a:t>
                      </a:r>
                      <a:endParaRPr sz="1400" b="0" i="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78200" marR="78200" marT="62200" marB="622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4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Arial"/>
                        <a:buNone/>
                      </a:pPr>
                      <a:r>
                        <a:rPr lang="ru-RU" sz="1400" b="0" i="0" u="none" strike="noStrike" cap="none">
                          <a:latin typeface="Exo 2"/>
                          <a:ea typeface="Exo 2"/>
                          <a:cs typeface="Exo 2"/>
                          <a:sym typeface="Exo 2"/>
                        </a:rPr>
                        <a:t>Портфолио ученика вместо оценок</a:t>
                      </a:r>
                      <a:endParaRPr sz="1400" b="0" i="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78200" marR="78200" marT="62200" marB="622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65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Arial"/>
                        <a:buNone/>
                      </a:pPr>
                      <a:r>
                        <a:rPr lang="ru-RU" sz="1400" b="0" i="0" u="none" strike="noStrike" cap="none">
                          <a:latin typeface="Exo 2"/>
                          <a:ea typeface="Exo 2"/>
                          <a:cs typeface="Exo 2"/>
                          <a:sym typeface="Exo 2"/>
                        </a:rPr>
                        <a:t>Автоматическое уведомление о сроках проведения контрольных работ и результатах их выполнения учеником</a:t>
                      </a:r>
                      <a:endParaRPr sz="1400" b="0" i="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78200" marR="78200" marT="62200" marB="622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72" name="Google Shape;672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44400" y="742175"/>
            <a:ext cx="2045848" cy="25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Google Shape;677;p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6825" y="307925"/>
            <a:ext cx="1795750" cy="1646549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84"/>
          <p:cNvSpPr txBox="1"/>
          <p:nvPr/>
        </p:nvSpPr>
        <p:spPr>
          <a:xfrm>
            <a:off x="5465750" y="307913"/>
            <a:ext cx="35418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700" tIns="72700" rIns="72700" bIns="72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Exo 2"/>
              <a:buNone/>
            </a:pPr>
            <a:r>
              <a:rPr lang="ru-RU" sz="2000" b="1">
                <a:latin typeface="Exo 2"/>
                <a:ea typeface="Exo 2"/>
                <a:cs typeface="Exo 2"/>
                <a:sym typeface="Exo 2"/>
              </a:rPr>
              <a:t>Ссылка:</a:t>
            </a:r>
            <a:r>
              <a:rPr lang="ru-RU" sz="2000"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ru-RU" sz="2000" b="1" i="0" u="none" strike="noStrike" cap="none">
                <a:solidFill>
                  <a:schemeClr val="dk1"/>
                </a:solidFill>
                <a:uFill>
                  <a:noFill/>
                </a:uFill>
                <a:latin typeface="Exo 2"/>
                <a:ea typeface="Exo 2"/>
                <a:cs typeface="Exo 2"/>
                <a:sym typeface="Ex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Отслеживание результатов учеников при самоподготовке </a:t>
            </a:r>
            <a:endParaRPr sz="2000" b="1" i="0" u="none" strike="noStrike" cap="none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679" name="Google Shape;679;p8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53925" y="1077200"/>
            <a:ext cx="5713151" cy="336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85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-RU"/>
              <a:t>19</a:t>
            </a:fld>
            <a:endParaRPr/>
          </a:p>
        </p:txBody>
      </p:sp>
      <p:sp>
        <p:nvSpPr>
          <p:cNvPr id="685" name="Google Shape;685;p85"/>
          <p:cNvSpPr txBox="1"/>
          <p:nvPr/>
        </p:nvSpPr>
        <p:spPr>
          <a:xfrm>
            <a:off x="21900" y="152400"/>
            <a:ext cx="67425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Работа обучающегося с ЯКласс</a:t>
            </a:r>
            <a:endParaRPr sz="1900" b="1"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686" name="Google Shape;686;p85"/>
          <p:cNvSpPr/>
          <p:nvPr/>
        </p:nvSpPr>
        <p:spPr>
          <a:xfrm>
            <a:off x="4454820" y="2417862"/>
            <a:ext cx="23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687" name="Google Shape;687;p85"/>
          <p:cNvSpPr txBox="1"/>
          <p:nvPr/>
        </p:nvSpPr>
        <p:spPr>
          <a:xfrm>
            <a:off x="4655238" y="747100"/>
            <a:ext cx="4050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latin typeface="Exo 2"/>
                <a:ea typeface="Exo 2"/>
                <a:cs typeface="Exo 2"/>
                <a:sym typeface="Exo 2"/>
              </a:rPr>
              <a:t>СЦЕНАРИИ ИСПОЛЬЗОВАНИЯ</a:t>
            </a:r>
            <a:endParaRPr sz="2700" b="1">
              <a:latin typeface="Exo 2"/>
              <a:ea typeface="Exo 2"/>
              <a:cs typeface="Exo 2"/>
              <a:sym typeface="Exo 2"/>
            </a:endParaRPr>
          </a:p>
        </p:txBody>
      </p:sp>
      <p:graphicFrame>
        <p:nvGraphicFramePr>
          <p:cNvPr id="688" name="Google Shape;688;p85"/>
          <p:cNvGraphicFramePr/>
          <p:nvPr/>
        </p:nvGraphicFramePr>
        <p:xfrm>
          <a:off x="3774188" y="117819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{075C57C3-A67F-4AA3-ADA2-626F4FEC98B3}</a:tableStyleId>
              </a:tblPr>
              <a:tblGrid>
                <a:gridCol w="509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6325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>
                          <a:latin typeface="Exo 2"/>
                          <a:ea typeface="Exo 2"/>
                          <a:cs typeface="Exo 2"/>
                          <a:sym typeface="Exo 2"/>
                        </a:rPr>
                        <a:t>Задания от учителя</a:t>
                      </a:r>
                      <a:endParaRPr sz="1600" b="1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457200" lvl="0" indent="-3111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Exo 2"/>
                        <a:buChar char="▬"/>
                      </a:pPr>
                      <a:r>
                        <a:rPr lang="ru-RU" sz="1300">
                          <a:latin typeface="Exo 2"/>
                          <a:ea typeface="Exo 2"/>
                          <a:cs typeface="Exo 2"/>
                          <a:sym typeface="Exo 2"/>
                        </a:rPr>
                        <a:t>Подготовка к выполнению домашнего задания: </a:t>
                      </a:r>
                      <a:br>
                        <a:rPr lang="ru-RU" sz="1300">
                          <a:latin typeface="Exo 2"/>
                          <a:ea typeface="Exo 2"/>
                          <a:cs typeface="Exo 2"/>
                          <a:sym typeface="Exo 2"/>
                        </a:rPr>
                      </a:br>
                      <a:r>
                        <a:rPr lang="ru-RU" sz="1300">
                          <a:latin typeface="Exo 2"/>
                          <a:ea typeface="Exo 2"/>
                          <a:cs typeface="Exo 2"/>
                          <a:sym typeface="Exo 2"/>
                        </a:rPr>
                        <a:t>теория + задания по теме</a:t>
                      </a:r>
                      <a:endParaRPr sz="1300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457200" lvl="0" indent="-3111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Exo 2"/>
                        <a:buChar char="▬"/>
                      </a:pPr>
                      <a:r>
                        <a:rPr lang="ru-RU" sz="1300">
                          <a:latin typeface="Exo 2"/>
                          <a:ea typeface="Exo 2"/>
                          <a:cs typeface="Exo 2"/>
                          <a:sym typeface="Exo 2"/>
                        </a:rPr>
                        <a:t>Выполнение домашнего задания на платформе </a:t>
                      </a:r>
                      <a:br>
                        <a:rPr lang="ru-RU" sz="1300">
                          <a:latin typeface="Exo 2"/>
                          <a:ea typeface="Exo 2"/>
                          <a:cs typeface="Exo 2"/>
                          <a:sym typeface="Exo 2"/>
                        </a:rPr>
                      </a:br>
                      <a:r>
                        <a:rPr lang="ru-RU" sz="1300">
                          <a:latin typeface="Exo 2"/>
                          <a:ea typeface="Exo 2"/>
                          <a:cs typeface="Exo 2"/>
                          <a:sym typeface="Exo 2"/>
                        </a:rPr>
                        <a:t>(у каждого свой вариант)</a:t>
                      </a:r>
                      <a:endParaRPr sz="1300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457200" lvl="0" indent="-3111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>
                          <a:schemeClr val="accent2"/>
                        </a:buClr>
                        <a:buSzPts val="1300"/>
                        <a:buFont typeface="Exo 2"/>
                        <a:buChar char="▬"/>
                      </a:pPr>
                      <a:r>
                        <a:rPr lang="ru-RU" sz="1300">
                          <a:latin typeface="Exo 2"/>
                          <a:ea typeface="Exo 2"/>
                          <a:cs typeface="Exo 2"/>
                          <a:sym typeface="Exo 2"/>
                        </a:rPr>
                        <a:t>Разбор своих ошибок, возможность повторить работу (если учитель дал несколько попыток)</a:t>
                      </a:r>
                      <a:endParaRPr sz="1300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78200" marR="78200" marT="62200" marB="622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5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 b="1">
                          <a:latin typeface="Exo 2"/>
                          <a:ea typeface="Exo 2"/>
                          <a:cs typeface="Exo 2"/>
                          <a:sym typeface="Exo 2"/>
                        </a:rPr>
                        <a:t>Самостоятельная работа</a:t>
                      </a:r>
                      <a:endParaRPr sz="1300" b="1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457200" lvl="0" indent="-3111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Exo 2"/>
                        <a:buChar char="▬"/>
                      </a:pPr>
                      <a:r>
                        <a:rPr lang="ru-RU" sz="1300">
                          <a:latin typeface="Exo 2"/>
                          <a:ea typeface="Exo 2"/>
                          <a:cs typeface="Exo 2"/>
                          <a:sym typeface="Exo 2"/>
                        </a:rPr>
                        <a:t>Восстановление пробелов в знаниях - доступ к базе за предыдущие классы</a:t>
                      </a:r>
                      <a:endParaRPr sz="1300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457200" lvl="0" indent="-3111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Exo 2"/>
                        <a:buChar char="▬"/>
                      </a:pPr>
                      <a:r>
                        <a:rPr lang="ru-RU" sz="1300">
                          <a:latin typeface="Exo 2"/>
                          <a:ea typeface="Exo 2"/>
                          <a:cs typeface="Exo 2"/>
                          <a:sym typeface="Exo 2"/>
                        </a:rPr>
                        <a:t>Использование дополнительных материалов: видеоуроки, интерактивные задания и т.п.</a:t>
                      </a:r>
                      <a:endParaRPr sz="1300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457200" lvl="0" indent="-3111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Exo 2"/>
                        <a:buChar char="▬"/>
                      </a:pPr>
                      <a:r>
                        <a:rPr lang="ru-RU" sz="1300">
                          <a:latin typeface="Exo 2"/>
                          <a:ea typeface="Exo 2"/>
                          <a:cs typeface="Exo 2"/>
                          <a:sym typeface="Exo 2"/>
                        </a:rPr>
                        <a:t>Тренажеры для подготовки к оценочным процедурам</a:t>
                      </a:r>
                      <a:endParaRPr sz="1300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457200" lvl="0" indent="-311150" algn="l" rtl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Clr>
                          <a:schemeClr val="accent2"/>
                        </a:buClr>
                        <a:buSzPts val="1300"/>
                        <a:buFont typeface="Exo 2"/>
                        <a:buChar char="▬"/>
                      </a:pPr>
                      <a:r>
                        <a:rPr lang="ru-RU" sz="1300">
                          <a:latin typeface="Exo 2"/>
                          <a:ea typeface="Exo 2"/>
                          <a:cs typeface="Exo 2"/>
                          <a:sym typeface="Exo 2"/>
                        </a:rPr>
                        <a:t>Мотивация: баллы в ТОП-ЯКласс</a:t>
                      </a:r>
                      <a:endParaRPr sz="1300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78200" marR="78200" marT="62200" marB="622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A97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89" name="Google Shape;689;p85"/>
          <p:cNvPicPr preferRelativeResize="0"/>
          <p:nvPr/>
        </p:nvPicPr>
        <p:blipFill rotWithShape="1">
          <a:blip r:embed="rId3">
            <a:alphaModFix/>
          </a:blip>
          <a:srcRect t="42018" r="80562"/>
          <a:stretch/>
        </p:blipFill>
        <p:spPr>
          <a:xfrm>
            <a:off x="340000" y="1396150"/>
            <a:ext cx="2512751" cy="3060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8"/>
          <p:cNvSpPr txBox="1">
            <a:spLocks noGrp="1"/>
          </p:cNvSpPr>
          <p:nvPr>
            <p:ph type="title"/>
          </p:nvPr>
        </p:nvSpPr>
        <p:spPr>
          <a:xfrm>
            <a:off x="420475" y="0"/>
            <a:ext cx="4082700" cy="168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Цель мероприятия</a:t>
            </a:r>
            <a:endParaRPr/>
          </a:p>
        </p:txBody>
      </p:sp>
      <p:sp>
        <p:nvSpPr>
          <p:cNvPr id="477" name="Google Shape;477;p68"/>
          <p:cNvSpPr txBox="1">
            <a:spLocks noGrp="1"/>
          </p:cNvSpPr>
          <p:nvPr>
            <p:ph type="body" idx="1"/>
          </p:nvPr>
        </p:nvSpPr>
        <p:spPr>
          <a:xfrm>
            <a:off x="924575" y="2101175"/>
            <a:ext cx="7751400" cy="2862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highlight>
                  <a:srgbClr val="FFFFFF"/>
                </a:highlight>
              </a:rPr>
              <a:t>Цель – повышение качества образования в школе путем реализации комплекса мер поддержки, включающего в себя </a:t>
            </a:r>
            <a:r>
              <a:rPr lang="ru-RU" sz="1600"/>
              <a:t>внедрение цифрового ресурса ЯКласс:</a:t>
            </a:r>
            <a:endParaRPr sz="160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▬"/>
            </a:pPr>
            <a:r>
              <a:rPr lang="ru-RU" sz="1600"/>
              <a:t>как рабочего инструмента в педагогическую практику учителя для создания индивидуальных образовательных траекторий для школьников; </a:t>
            </a:r>
            <a:endParaRPr sz="1600"/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▬"/>
            </a:pPr>
            <a:r>
              <a:rPr lang="ru-RU" sz="1600"/>
              <a:t>как инструмента мотивации школьников повышать свои образовательные результаты благодаря реализованной на ЯКласс технологии “геймификации” образовательных материалов;</a:t>
            </a:r>
            <a:endParaRPr sz="1600"/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▬"/>
            </a:pPr>
            <a:r>
              <a:rPr lang="ru-RU" sz="1600"/>
              <a:t>как систему мониторинга качества обучения для администрации школы</a:t>
            </a:r>
            <a:endParaRPr sz="1600"/>
          </a:p>
        </p:txBody>
      </p:sp>
      <p:sp>
        <p:nvSpPr>
          <p:cNvPr id="478" name="Google Shape;478;p68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86"/>
          <p:cNvSpPr txBox="1"/>
          <p:nvPr/>
        </p:nvSpPr>
        <p:spPr>
          <a:xfrm>
            <a:off x="-204175" y="76200"/>
            <a:ext cx="66894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800" b="1" i="0" u="none" strike="noStrike" cap="non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СОВРЕМЕННАЯ ШКОЛА/ СИСТЕМА УПРАВЛЕНИЯ ОБРАЗОВАТЕЛЬНОЙ ОРГАНИЗАЦИЕЙ</a:t>
            </a:r>
            <a:endParaRPr sz="400" b="1" i="0" u="none" strike="noStrike" cap="none">
              <a:solidFill>
                <a:schemeClr val="lt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695" name="Google Shape;695;p86"/>
          <p:cNvSpPr txBox="1"/>
          <p:nvPr/>
        </p:nvSpPr>
        <p:spPr>
          <a:xfrm>
            <a:off x="5487221" y="767312"/>
            <a:ext cx="3388800" cy="1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-RU" sz="2600" b="0" i="0" u="none" strike="noStrike" cap="none">
                <a:solidFill>
                  <a:srgbClr val="00A978"/>
                </a:solidFill>
                <a:latin typeface="Exo 2"/>
                <a:ea typeface="Exo 2"/>
                <a:cs typeface="Exo 2"/>
                <a:sym typeface="Exo 2"/>
              </a:rPr>
              <a:t>Дашборд директора школы</a:t>
            </a:r>
            <a:endParaRPr sz="2600" b="0" i="0" u="none" strike="noStrike" cap="none">
              <a:solidFill>
                <a:srgbClr val="00A978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graphicFrame>
        <p:nvGraphicFramePr>
          <p:cNvPr id="696" name="Google Shape;696;p86"/>
          <p:cNvGraphicFramePr/>
          <p:nvPr/>
        </p:nvGraphicFramePr>
        <p:xfrm>
          <a:off x="5330816" y="195574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{BB32EE0D-1C16-43A9-A82A-CEFDC1311E9B}</a:tableStyleId>
              </a:tblPr>
              <a:tblGrid>
                <a:gridCol w="354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4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Arial"/>
                        <a:buNone/>
                      </a:pPr>
                      <a:r>
                        <a:rPr lang="ru-RU" sz="1400" u="none" strike="noStrike" cap="none">
                          <a:latin typeface="Exo 2"/>
                          <a:ea typeface="Exo 2"/>
                          <a:cs typeface="Exo 2"/>
                          <a:sym typeface="Exo 2"/>
                        </a:rPr>
                        <a:t>Создание системы цифровой образовательной среды в школе</a:t>
                      </a:r>
                      <a:endParaRPr sz="1400" b="0" i="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78200" marR="78200" marT="62200" marB="622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Arial"/>
                        <a:buNone/>
                      </a:pPr>
                      <a:r>
                        <a:rPr lang="ru-RU" sz="1400" u="none" strike="noStrike" cap="none">
                          <a:latin typeface="Exo 2"/>
                          <a:ea typeface="Exo 2"/>
                          <a:cs typeface="Exo 2"/>
                          <a:sym typeface="Exo 2"/>
                        </a:rPr>
                        <a:t>Сведения о ИКТ компетентности педагогов</a:t>
                      </a:r>
                      <a:endParaRPr sz="1400" b="0" i="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78200" marR="78200" marT="62200" marB="622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Arial"/>
                        <a:buNone/>
                      </a:pPr>
                      <a:r>
                        <a:rPr lang="ru-RU" sz="1400" b="0" i="0" u="none" strike="noStrike" cap="none">
                          <a:latin typeface="Exo 2"/>
                          <a:ea typeface="Exo 2"/>
                          <a:cs typeface="Exo 2"/>
                          <a:sym typeface="Exo 2"/>
                        </a:rPr>
                        <a:t>Сертификат, подтверждающий инновационную деятельность школы</a:t>
                      </a:r>
                      <a:endParaRPr sz="1400" b="0" i="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78200" marR="78200" marT="62200" marB="622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Arial"/>
                        <a:buNone/>
                      </a:pPr>
                      <a:r>
                        <a:rPr lang="ru-RU" sz="1400" u="none" strike="noStrike" cap="none">
                          <a:latin typeface="Exo 2"/>
                          <a:ea typeface="Exo 2"/>
                          <a:cs typeface="Exo 2"/>
                          <a:sym typeface="Exo 2"/>
                        </a:rPr>
                        <a:t>Мониторинг успеваемости</a:t>
                      </a:r>
                      <a:endParaRPr sz="14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78200" marR="78200" marT="62200" marB="622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2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Font typeface="Arial"/>
                        <a:buNone/>
                      </a:pPr>
                      <a:r>
                        <a:rPr lang="ru-RU">
                          <a:latin typeface="Exo 2"/>
                          <a:ea typeface="Exo 2"/>
                          <a:cs typeface="Exo 2"/>
                          <a:sym typeface="Exo 2"/>
                        </a:rPr>
                        <a:t>Повышение качества обучения</a:t>
                      </a:r>
                      <a:endParaRPr sz="14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78200" marR="78200" marT="62200" marB="622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A97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97" name="Google Shape;697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105" y="1955748"/>
            <a:ext cx="4731678" cy="1932102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86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87"/>
          <p:cNvSpPr txBox="1">
            <a:spLocks noGrp="1"/>
          </p:cNvSpPr>
          <p:nvPr>
            <p:ph type="subTitle" idx="3"/>
          </p:nvPr>
        </p:nvSpPr>
        <p:spPr>
          <a:xfrm>
            <a:off x="173500" y="0"/>
            <a:ext cx="54360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300">
                <a:latin typeface="Prosto One"/>
                <a:ea typeface="Prosto One"/>
                <a:cs typeface="Prosto One"/>
                <a:sym typeface="Prosto One"/>
              </a:rPr>
              <a:t>Для администрации школы</a:t>
            </a:r>
            <a:endParaRPr sz="2300">
              <a:latin typeface="Prosto One"/>
              <a:ea typeface="Prosto One"/>
              <a:cs typeface="Prosto One"/>
              <a:sym typeface="Prosto One"/>
            </a:endParaRPr>
          </a:p>
        </p:txBody>
      </p:sp>
      <p:pic>
        <p:nvPicPr>
          <p:cNvPr id="704" name="Google Shape;704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799" y="906769"/>
            <a:ext cx="5753603" cy="3948297"/>
          </a:xfrm>
          <a:prstGeom prst="rect">
            <a:avLst/>
          </a:prstGeom>
          <a:noFill/>
          <a:ln w="28575" cap="flat" cmpd="sng">
            <a:solidFill>
              <a:srgbClr val="008A6A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05" name="Google Shape;705;p87"/>
          <p:cNvSpPr txBox="1"/>
          <p:nvPr/>
        </p:nvSpPr>
        <p:spPr>
          <a:xfrm>
            <a:off x="6261275" y="765350"/>
            <a:ext cx="2550600" cy="39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978"/>
              </a:buClr>
              <a:buSzPts val="1600"/>
              <a:buFont typeface="Exo 2"/>
              <a:buChar char="▬"/>
            </a:pPr>
            <a:r>
              <a:rPr lang="ru-RU" sz="16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Отчет о количестве созданных работ</a:t>
            </a:r>
            <a:endParaRPr sz="1600" b="0" i="0" u="none" strike="noStrike" cap="non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978"/>
              </a:buClr>
              <a:buSzPts val="1600"/>
              <a:buFont typeface="Exo 2"/>
              <a:buChar char="▬"/>
            </a:pPr>
            <a:r>
              <a:rPr lang="ru-RU" sz="16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Отчет о качестве выполнения  работ</a:t>
            </a:r>
            <a:endParaRPr sz="1600" b="0" i="0" u="none" strike="noStrike" cap="non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A978"/>
              </a:buClr>
              <a:buSzPts val="1600"/>
              <a:buFont typeface="Exo 2"/>
              <a:buChar char="▬"/>
            </a:pPr>
            <a:r>
              <a:rPr lang="ru-RU" sz="16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Статистика по классам и индивидуально по ученику</a:t>
            </a:r>
            <a:endParaRPr sz="1600" b="0" i="0" u="none" strike="noStrike" cap="non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A978"/>
              </a:buClr>
              <a:buSzPts val="1600"/>
              <a:buFont typeface="Exo 2"/>
              <a:buChar char="▬"/>
            </a:pPr>
            <a:r>
              <a:rPr lang="ru-RU" sz="16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Возможность сравнения по периодам</a:t>
            </a:r>
            <a:endParaRPr sz="1600" b="0" i="0" u="none" strike="noStrike" cap="non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978"/>
              </a:buClr>
              <a:buSzPts val="1600"/>
              <a:buFont typeface="Exo 2"/>
              <a:buChar char="▬"/>
            </a:pPr>
            <a:r>
              <a:rPr lang="ru-RU" sz="16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Информация о работе каждого учителя</a:t>
            </a:r>
            <a:endParaRPr sz="1600" b="0" i="0" u="none" strike="noStrike" cap="non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88"/>
          <p:cNvSpPr txBox="1"/>
          <p:nvPr/>
        </p:nvSpPr>
        <p:spPr>
          <a:xfrm>
            <a:off x="5004800" y="181525"/>
            <a:ext cx="4139100" cy="20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xo 2"/>
              <a:buNone/>
            </a:pPr>
            <a:r>
              <a:rPr lang="ru-RU" sz="2000" b="1" i="0" u="none" strike="noStrike" cap="none">
                <a:solidFill>
                  <a:schemeClr val="dk2"/>
                </a:solidFill>
                <a:latin typeface="Exo 2"/>
                <a:ea typeface="Exo 2"/>
                <a:cs typeface="Exo 2"/>
                <a:sym typeface="Exo 2"/>
              </a:rPr>
              <a:t>Организовать мониторинг качества образования с ЯКласс </a:t>
            </a:r>
            <a:endParaRPr sz="2000" b="1" i="0" u="none" strike="noStrike" cap="none">
              <a:solidFill>
                <a:schemeClr val="dk2"/>
              </a:solidFill>
              <a:latin typeface="Exo 2"/>
              <a:ea typeface="Exo 2"/>
              <a:cs typeface="Exo 2"/>
              <a:sym typeface="Exo 2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Exo 2"/>
              <a:buNone/>
            </a:pPr>
            <a:r>
              <a:rPr lang="ru-RU" sz="2000" b="1" i="0" u="none" strike="noStrike" cap="none">
                <a:solidFill>
                  <a:schemeClr val="dk2"/>
                </a:solidFill>
                <a:latin typeface="Exo 2"/>
                <a:ea typeface="Exo 2"/>
                <a:cs typeface="Exo 2"/>
                <a:sym typeface="Exo 2"/>
              </a:rPr>
              <a:t>в школе легко!</a:t>
            </a:r>
            <a:endParaRPr sz="400" b="0" i="0" u="none" strike="noStrike" cap="none">
              <a:solidFill>
                <a:schemeClr val="dk2"/>
              </a:solidFill>
              <a:latin typeface="Exo 2"/>
              <a:ea typeface="Exo 2"/>
              <a:cs typeface="Exo 2"/>
              <a:sym typeface="Exo 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Exo 2"/>
              <a:buNone/>
            </a:pPr>
            <a:endParaRPr sz="1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11" name="Google Shape;711;p88"/>
          <p:cNvGraphicFramePr/>
          <p:nvPr/>
        </p:nvGraphicFramePr>
        <p:xfrm>
          <a:off x="3244692" y="2255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191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8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Отчетность по работе педагогов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D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latin typeface="Exo 2"/>
                          <a:ea typeface="Exo 2"/>
                          <a:cs typeface="Exo 2"/>
                          <a:sym typeface="Exo 2"/>
                        </a:rPr>
                        <a:t>Оценка количества выданных проверочных.</a:t>
                      </a:r>
                      <a:endParaRPr sz="10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latin typeface="Exo 2"/>
                          <a:ea typeface="Exo 2"/>
                          <a:cs typeface="Exo 2"/>
                          <a:sym typeface="Exo 2"/>
                        </a:rPr>
                        <a:t>Оценка качества выполнения работ детьми.</a:t>
                      </a:r>
                      <a:endParaRPr sz="10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180000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12" name="Google Shape;712;p88"/>
          <p:cNvGraphicFramePr/>
          <p:nvPr/>
        </p:nvGraphicFramePr>
        <p:xfrm>
          <a:off x="5155542" y="2255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193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8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Мониторинг успеваемости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9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3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latin typeface="Exo 2"/>
                          <a:ea typeface="Exo 2"/>
                          <a:cs typeface="Exo 2"/>
                          <a:sym typeface="Exo 2"/>
                        </a:rPr>
                        <a:t>Удобное представление отчетов по проверочным  работам.</a:t>
                      </a:r>
                      <a:endParaRPr sz="10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latin typeface="Exo 2"/>
                          <a:ea typeface="Exo 2"/>
                          <a:cs typeface="Exo 2"/>
                          <a:sym typeface="Exo 2"/>
                        </a:rPr>
                        <a:t>Возможность посмотреть индивидуальные результаты учащихся.</a:t>
                      </a:r>
                      <a:endParaRPr sz="10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180000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13" name="Google Shape;713;p88"/>
          <p:cNvGraphicFramePr/>
          <p:nvPr/>
        </p:nvGraphicFramePr>
        <p:xfrm>
          <a:off x="7055705" y="2255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{1DE2664A-68C2-49EC-8D26-34B8D35373B8}</a:tableStyleId>
              </a:tblPr>
              <a:tblGrid>
                <a:gridCol w="200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8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Оптимизация затрат на КИМы</a:t>
                      </a:r>
                      <a:endParaRPr sz="1100" u="none" strike="noStrike" cap="non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L="180000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8C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latin typeface="Exo 2"/>
                          <a:ea typeface="Exo 2"/>
                          <a:cs typeface="Exo 2"/>
                          <a:sym typeface="Exo 2"/>
                        </a:rPr>
                        <a:t>Подготовка к ВПР, ЕГЭ, ОГЭ на ресурсе как самостоятельно детьми, так и под руководством учителя.</a:t>
                      </a:r>
                      <a:endParaRPr sz="1400" u="none" strike="noStrike" cap="none"/>
                    </a:p>
                  </a:txBody>
                  <a:tcPr marL="180000" marR="180000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89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-RU"/>
              <a:t>23</a:t>
            </a:fld>
            <a:endParaRPr/>
          </a:p>
        </p:txBody>
      </p:sp>
      <p:sp>
        <p:nvSpPr>
          <p:cNvPr id="719" name="Google Shape;719;p89"/>
          <p:cNvSpPr txBox="1">
            <a:spLocks noGrp="1"/>
          </p:cNvSpPr>
          <p:nvPr>
            <p:ph type="subTitle" idx="3"/>
          </p:nvPr>
        </p:nvSpPr>
        <p:spPr>
          <a:xfrm>
            <a:off x="241600" y="81075"/>
            <a:ext cx="43917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500">
                <a:latin typeface="Prosto One"/>
                <a:ea typeface="Prosto One"/>
                <a:cs typeface="Prosto One"/>
                <a:sym typeface="Prosto One"/>
              </a:rPr>
              <a:t>Сравнение результатов успеваемости</a:t>
            </a:r>
            <a:endParaRPr sz="1500">
              <a:latin typeface="Prosto One"/>
              <a:ea typeface="Prosto One"/>
              <a:cs typeface="Prosto One"/>
              <a:sym typeface="Prosto On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500">
                <a:latin typeface="Prosto One"/>
                <a:ea typeface="Prosto One"/>
                <a:cs typeface="Prosto One"/>
                <a:sym typeface="Prosto One"/>
              </a:rPr>
              <a:t>(на примере Свердловской области)  </a:t>
            </a:r>
            <a:endParaRPr sz="1500">
              <a:latin typeface="Prosto One"/>
              <a:ea typeface="Prosto One"/>
              <a:cs typeface="Prosto One"/>
              <a:sym typeface="Prosto One"/>
            </a:endParaRPr>
          </a:p>
        </p:txBody>
      </p:sp>
      <p:pic>
        <p:nvPicPr>
          <p:cNvPr id="720" name="Google Shape;720;p89" title="Диаграмма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3325" y="913650"/>
            <a:ext cx="2153523" cy="2886525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721" name="Google Shape;721;p89" title="Диаграмма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5550" y="913653"/>
            <a:ext cx="2295525" cy="2886522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722" name="Google Shape;722;p89" title="Диаграмма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525" y="913650"/>
            <a:ext cx="2337775" cy="2886525"/>
          </a:xfrm>
          <a:prstGeom prst="rect">
            <a:avLst/>
          </a:prstGeom>
          <a:noFill/>
          <a:ln w="19050" cap="flat" cmpd="sng">
            <a:solidFill>
              <a:srgbClr val="008C65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723" name="Google Shape;723;p89" title="Диаграмма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913650"/>
            <a:ext cx="2295525" cy="2886525"/>
          </a:xfrm>
          <a:prstGeom prst="rect">
            <a:avLst/>
          </a:prstGeom>
          <a:noFill/>
          <a:ln w="19050" cap="flat" cmpd="sng">
            <a:solidFill>
              <a:srgbClr val="0A8D4E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724" name="Google Shape;724;p89"/>
          <p:cNvSpPr txBox="1"/>
          <p:nvPr/>
        </p:nvSpPr>
        <p:spPr>
          <a:xfrm>
            <a:off x="390600" y="3800175"/>
            <a:ext cx="8753400" cy="1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Exo 2"/>
                <a:ea typeface="Exo 2"/>
                <a:cs typeface="Exo 2"/>
                <a:sym typeface="Exo 2"/>
              </a:rPr>
              <a:t>Успеваемость за 3 и 4 четверть в наиболее активных школах проекта</a:t>
            </a:r>
            <a:endParaRPr>
              <a:latin typeface="Exo 2"/>
              <a:ea typeface="Exo 2"/>
              <a:cs typeface="Exo 2"/>
              <a:sym typeface="Exo 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Exo 2"/>
              <a:ea typeface="Exo 2"/>
              <a:cs typeface="Exo 2"/>
              <a:sym typeface="Exo 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Exo 2"/>
                <a:ea typeface="Exo 2"/>
                <a:cs typeface="Exo 2"/>
                <a:sym typeface="Exo 2"/>
              </a:rPr>
              <a:t>Наиболее яркая закономерность - снижение процента обучающихся на неудовлетворительно: на 2,6% пункта в среднем, и в некоторых школах - снижение до 4% пункта.</a:t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90"/>
          <p:cNvSpPr txBox="1"/>
          <p:nvPr/>
        </p:nvSpPr>
        <p:spPr>
          <a:xfrm>
            <a:off x="5819775" y="1771625"/>
            <a:ext cx="33243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2000" b="1">
                <a:solidFill>
                  <a:schemeClr val="dk2"/>
                </a:solidFill>
              </a:rPr>
              <a:t> 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2000" b="1">
                <a:solidFill>
                  <a:schemeClr val="dk2"/>
                </a:solidFill>
              </a:rPr>
              <a:t>Баранова Светлана Павловна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2000" b="1">
                <a:solidFill>
                  <a:schemeClr val="dk2"/>
                </a:solidFill>
              </a:rPr>
              <a:t>baranova@yaklass.ru</a:t>
            </a:r>
            <a:endParaRPr sz="20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2"/>
                </a:solidFill>
              </a:rPr>
              <a:t>8-914-775-39-46</a:t>
            </a:r>
            <a:endParaRPr sz="20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2"/>
                </a:solidFill>
              </a:rPr>
              <a:t>(WhatsApp)</a:t>
            </a:r>
            <a:r>
              <a:rPr lang="ru-RU" sz="16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sz="16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30" name="Google Shape;730;p90"/>
          <p:cNvSpPr txBox="1"/>
          <p:nvPr/>
        </p:nvSpPr>
        <p:spPr>
          <a:xfrm>
            <a:off x="6069590" y="4297411"/>
            <a:ext cx="3879300" cy="3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50" tIns="72850" rIns="72850" bIns="728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1"/>
                </a:solidFill>
                <a:latin typeface="Exo 2 Medium"/>
                <a:ea typeface="Exo 2 Medium"/>
                <a:cs typeface="Exo 2 Medium"/>
                <a:sym typeface="Exo 2 Medium"/>
              </a:rPr>
              <a:t>Бесплатный информационный </a:t>
            </a:r>
            <a:br>
              <a:rPr lang="ru-RU" sz="1000">
                <a:solidFill>
                  <a:schemeClr val="dk1"/>
                </a:solidFill>
                <a:latin typeface="Exo 2 Medium"/>
                <a:ea typeface="Exo 2 Medium"/>
                <a:cs typeface="Exo 2 Medium"/>
                <a:sym typeface="Exo 2 Medium"/>
              </a:rPr>
            </a:br>
            <a:r>
              <a:rPr lang="ru-RU" sz="1000">
                <a:solidFill>
                  <a:schemeClr val="dk1"/>
                </a:solidFill>
                <a:latin typeface="Exo 2 Medium"/>
                <a:ea typeface="Exo 2 Medium"/>
                <a:cs typeface="Exo 2 Medium"/>
                <a:sym typeface="Exo 2 Medium"/>
              </a:rPr>
              <a:t>телефон (РФ):</a:t>
            </a:r>
            <a:endParaRPr sz="3000">
              <a:latin typeface="Exo 2 Medium"/>
              <a:ea typeface="Exo 2 Medium"/>
              <a:cs typeface="Exo 2 Medium"/>
              <a:sym typeface="Exo 2 Medium"/>
            </a:endParaRPr>
          </a:p>
        </p:txBody>
      </p:sp>
      <p:sp>
        <p:nvSpPr>
          <p:cNvPr id="731" name="Google Shape;731;p90"/>
          <p:cNvSpPr txBox="1"/>
          <p:nvPr/>
        </p:nvSpPr>
        <p:spPr>
          <a:xfrm>
            <a:off x="6069590" y="4619597"/>
            <a:ext cx="1812300" cy="347700"/>
          </a:xfrm>
          <a:prstGeom prst="rect">
            <a:avLst/>
          </a:prstGeom>
          <a:solidFill>
            <a:srgbClr val="00916F"/>
          </a:solidFill>
          <a:ln>
            <a:noFill/>
          </a:ln>
        </p:spPr>
        <p:txBody>
          <a:bodyPr spcFirstLastPara="1" wrap="square" lIns="72850" tIns="72850" rIns="72850" bIns="728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8 800 600 04 15</a:t>
            </a:r>
            <a:endParaRPr sz="2900" b="1">
              <a:latin typeface="Exo 2"/>
              <a:ea typeface="Exo 2"/>
              <a:cs typeface="Exo 2"/>
              <a:sym typeface="Exo 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69"/>
          <p:cNvSpPr txBox="1">
            <a:spLocks noGrp="1"/>
          </p:cNvSpPr>
          <p:nvPr>
            <p:ph type="title"/>
          </p:nvPr>
        </p:nvSpPr>
        <p:spPr>
          <a:xfrm>
            <a:off x="419575" y="0"/>
            <a:ext cx="4082700" cy="168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Задачи:</a:t>
            </a:r>
            <a:endParaRPr/>
          </a:p>
        </p:txBody>
      </p:sp>
      <p:sp>
        <p:nvSpPr>
          <p:cNvPr id="484" name="Google Shape;484;p69"/>
          <p:cNvSpPr txBox="1">
            <a:spLocks noGrp="1"/>
          </p:cNvSpPr>
          <p:nvPr>
            <p:ph type="body" idx="1"/>
          </p:nvPr>
        </p:nvSpPr>
        <p:spPr>
          <a:xfrm>
            <a:off x="1085675" y="2206675"/>
            <a:ext cx="7716900" cy="2058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▬"/>
            </a:pPr>
            <a:r>
              <a:rPr lang="ru-RU"/>
              <a:t>Повышение ИКТ-компетенций педагогов</a:t>
            </a:r>
            <a:endParaRPr/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▬"/>
            </a:pPr>
            <a:r>
              <a:rPr lang="ru-RU"/>
              <a:t>Восполнение пробелов в знаниях обучающихся</a:t>
            </a:r>
            <a:endParaRPr/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▬"/>
            </a:pPr>
            <a:r>
              <a:rPr lang="ru-RU"/>
              <a:t>Закрепление текущего материала в современном формате</a:t>
            </a:r>
            <a:endParaRPr/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▬"/>
            </a:pPr>
            <a:r>
              <a:rPr lang="ru-RU"/>
              <a:t>Дополнительный инструмент подготовки к оценочным процедурам</a:t>
            </a:r>
            <a:endParaRPr/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▬"/>
            </a:pPr>
            <a:r>
              <a:rPr lang="ru-RU"/>
              <a:t>Индивидуализация обучения, возможность работы с детьми с ОВЗ</a:t>
            </a:r>
            <a:endParaRPr/>
          </a:p>
        </p:txBody>
      </p:sp>
      <p:sp>
        <p:nvSpPr>
          <p:cNvPr id="485" name="Google Shape;485;p69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0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  <p:sp>
        <p:nvSpPr>
          <p:cNvPr id="491" name="Google Shape;491;p70"/>
          <p:cNvSpPr txBox="1"/>
          <p:nvPr/>
        </p:nvSpPr>
        <p:spPr>
          <a:xfrm>
            <a:off x="115075" y="943550"/>
            <a:ext cx="7663500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>
                <a:solidFill>
                  <a:schemeClr val="dk2"/>
                </a:solidFill>
                <a:latin typeface="Exo 2"/>
                <a:ea typeface="Exo 2"/>
                <a:cs typeface="Exo 2"/>
                <a:sym typeface="Exo 2"/>
              </a:rPr>
              <a:t>Более </a:t>
            </a:r>
            <a:r>
              <a:rPr lang="ru-RU" sz="1700" b="1">
                <a:solidFill>
                  <a:schemeClr val="dk2"/>
                </a:solidFill>
                <a:latin typeface="Exo 2"/>
                <a:ea typeface="Exo 2"/>
                <a:cs typeface="Exo 2"/>
                <a:sym typeface="Exo 2"/>
              </a:rPr>
              <a:t>266</a:t>
            </a:r>
            <a:r>
              <a:rPr lang="ru-RU" sz="1700">
                <a:solidFill>
                  <a:schemeClr val="dk2"/>
                </a:solidFill>
                <a:latin typeface="Exo 2"/>
                <a:ea typeface="Exo 2"/>
                <a:cs typeface="Exo 2"/>
                <a:sym typeface="Exo 2"/>
              </a:rPr>
              <a:t> школ с низкими образовательными результатами в РФ получили адресную методическую поддержку в 2020-2021 учебном году</a:t>
            </a:r>
            <a:endParaRPr sz="1900"/>
          </a:p>
        </p:txBody>
      </p:sp>
      <p:grpSp>
        <p:nvGrpSpPr>
          <p:cNvPr id="492" name="Google Shape;492;p70"/>
          <p:cNvGrpSpPr/>
          <p:nvPr/>
        </p:nvGrpSpPr>
        <p:grpSpPr>
          <a:xfrm>
            <a:off x="3049274" y="1841009"/>
            <a:ext cx="5988838" cy="3302457"/>
            <a:chOff x="409467" y="3464729"/>
            <a:chExt cx="6760174" cy="3599800"/>
          </a:xfrm>
        </p:grpSpPr>
        <p:pic>
          <p:nvPicPr>
            <p:cNvPr id="493" name="Google Shape;493;p7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9467" y="3464729"/>
              <a:ext cx="6760174" cy="3599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4" name="Google Shape;494;p70"/>
            <p:cNvSpPr/>
            <p:nvPr/>
          </p:nvSpPr>
          <p:spPr>
            <a:xfrm rot="8100000">
              <a:off x="2210289" y="5232617"/>
              <a:ext cx="395838" cy="395838"/>
            </a:xfrm>
            <a:prstGeom prst="teardrop">
              <a:avLst>
                <a:gd name="adj" fmla="val 100000"/>
              </a:avLst>
            </a:prstGeom>
            <a:solidFill>
              <a:srgbClr val="4A86E8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5" name="Google Shape;495;p70"/>
          <p:cNvSpPr/>
          <p:nvPr/>
        </p:nvSpPr>
        <p:spPr>
          <a:xfrm rot="8034760">
            <a:off x="6438848" y="4027134"/>
            <a:ext cx="357719" cy="357719"/>
          </a:xfrm>
          <a:prstGeom prst="teardrop">
            <a:avLst>
              <a:gd name="adj" fmla="val 100000"/>
            </a:avLst>
          </a:prstGeom>
          <a:solidFill>
            <a:srgbClr val="4A86E8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70"/>
          <p:cNvSpPr/>
          <p:nvPr/>
        </p:nvSpPr>
        <p:spPr>
          <a:xfrm rot="8034760">
            <a:off x="5667873" y="4222734"/>
            <a:ext cx="357719" cy="357719"/>
          </a:xfrm>
          <a:prstGeom prst="teardrop">
            <a:avLst>
              <a:gd name="adj" fmla="val 100000"/>
            </a:avLst>
          </a:prstGeom>
          <a:solidFill>
            <a:srgbClr val="4A86E8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70"/>
          <p:cNvSpPr/>
          <p:nvPr/>
        </p:nvSpPr>
        <p:spPr>
          <a:xfrm rot="8034760">
            <a:off x="5171673" y="3566884"/>
            <a:ext cx="357719" cy="357719"/>
          </a:xfrm>
          <a:prstGeom prst="teardrop">
            <a:avLst>
              <a:gd name="adj" fmla="val 100000"/>
            </a:avLst>
          </a:prstGeom>
          <a:solidFill>
            <a:srgbClr val="4A86E8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70"/>
          <p:cNvSpPr/>
          <p:nvPr/>
        </p:nvSpPr>
        <p:spPr>
          <a:xfrm rot="8034760">
            <a:off x="5255023" y="4027134"/>
            <a:ext cx="357719" cy="357719"/>
          </a:xfrm>
          <a:prstGeom prst="teardrop">
            <a:avLst>
              <a:gd name="adj" fmla="val 100000"/>
            </a:avLst>
          </a:prstGeom>
          <a:solidFill>
            <a:srgbClr val="4A86E8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70"/>
          <p:cNvSpPr/>
          <p:nvPr/>
        </p:nvSpPr>
        <p:spPr>
          <a:xfrm rot="8034760">
            <a:off x="3978373" y="3463284"/>
            <a:ext cx="357719" cy="357719"/>
          </a:xfrm>
          <a:prstGeom prst="teardrop">
            <a:avLst>
              <a:gd name="adj" fmla="val 100000"/>
            </a:avLst>
          </a:prstGeom>
          <a:solidFill>
            <a:srgbClr val="4A86E8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70"/>
          <p:cNvSpPr/>
          <p:nvPr/>
        </p:nvSpPr>
        <p:spPr>
          <a:xfrm rot="8034760">
            <a:off x="3118523" y="3566884"/>
            <a:ext cx="357719" cy="357719"/>
          </a:xfrm>
          <a:prstGeom prst="teardrop">
            <a:avLst>
              <a:gd name="adj" fmla="val 100000"/>
            </a:avLst>
          </a:prstGeom>
          <a:solidFill>
            <a:srgbClr val="4A86E8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70"/>
          <p:cNvSpPr/>
          <p:nvPr/>
        </p:nvSpPr>
        <p:spPr>
          <a:xfrm rot="8034760">
            <a:off x="7622673" y="3566884"/>
            <a:ext cx="357719" cy="357719"/>
          </a:xfrm>
          <a:prstGeom prst="teardrop">
            <a:avLst>
              <a:gd name="adj" fmla="val 100000"/>
            </a:avLst>
          </a:prstGeom>
          <a:solidFill>
            <a:srgbClr val="4A86E8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1"/>
          <p:cNvSpPr txBox="1">
            <a:spLocks noGrp="1"/>
          </p:cNvSpPr>
          <p:nvPr>
            <p:ph type="subTitle" idx="3"/>
          </p:nvPr>
        </p:nvSpPr>
        <p:spPr>
          <a:xfrm>
            <a:off x="317800" y="4875"/>
            <a:ext cx="52944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700">
                <a:latin typeface="Prosto One"/>
                <a:ea typeface="Prosto One"/>
                <a:cs typeface="Prosto One"/>
                <a:sym typeface="Prosto One"/>
              </a:rPr>
              <a:t>Система обучения</a:t>
            </a:r>
            <a:endParaRPr sz="1700">
              <a:latin typeface="Prosto One"/>
              <a:ea typeface="Prosto One"/>
              <a:cs typeface="Prosto One"/>
              <a:sym typeface="Prosto One"/>
            </a:endParaRPr>
          </a:p>
        </p:txBody>
      </p:sp>
      <p:sp>
        <p:nvSpPr>
          <p:cNvPr id="507" name="Google Shape;507;p71"/>
          <p:cNvSpPr txBox="1"/>
          <p:nvPr/>
        </p:nvSpPr>
        <p:spPr>
          <a:xfrm>
            <a:off x="3333875" y="645675"/>
            <a:ext cx="58101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latin typeface="Exo 2"/>
                <a:ea typeface="Exo 2"/>
                <a:cs typeface="Exo 2"/>
                <a:sym typeface="Exo 2"/>
              </a:rPr>
              <a:t>Установочные вебинары</a:t>
            </a:r>
            <a:endParaRPr b="1">
              <a:latin typeface="Exo 2"/>
              <a:ea typeface="Exo 2"/>
              <a:cs typeface="Exo 2"/>
              <a:sym typeface="Exo 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Exo 2"/>
              <a:ea typeface="Exo 2"/>
              <a:cs typeface="Exo 2"/>
              <a:sym typeface="Exo 2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Exo 2"/>
              <a:buChar char="●"/>
            </a:pPr>
            <a:r>
              <a:rPr lang="ru-RU">
                <a:latin typeface="Exo 2"/>
                <a:ea typeface="Exo 2"/>
                <a:cs typeface="Exo 2"/>
                <a:sym typeface="Exo 2"/>
              </a:rPr>
              <a:t>Установочный вебинар для руководителей ОО и </a:t>
            </a:r>
            <a:br>
              <a:rPr lang="ru-RU">
                <a:latin typeface="Exo 2"/>
                <a:ea typeface="Exo 2"/>
                <a:cs typeface="Exo 2"/>
                <a:sym typeface="Exo 2"/>
              </a:rPr>
            </a:br>
            <a:r>
              <a:rPr lang="ru-RU">
                <a:latin typeface="Exo 2"/>
                <a:ea typeface="Exo 2"/>
                <a:cs typeface="Exo 2"/>
                <a:sym typeface="Exo 2"/>
              </a:rPr>
              <a:t>тех. специалистов</a:t>
            </a:r>
            <a:endParaRPr>
              <a:latin typeface="Exo 2"/>
              <a:ea typeface="Exo 2"/>
              <a:cs typeface="Exo 2"/>
              <a:sym typeface="Exo 2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Exo 2"/>
              <a:buChar char="●"/>
            </a:pPr>
            <a:r>
              <a:rPr lang="ru-RU">
                <a:latin typeface="Exo 2"/>
                <a:ea typeface="Exo 2"/>
                <a:cs typeface="Exo 2"/>
                <a:sym typeface="Exo 2"/>
              </a:rPr>
              <a:t>Вводный вебинар для педагогов</a:t>
            </a:r>
            <a:endParaRPr>
              <a:latin typeface="Exo 2"/>
              <a:ea typeface="Exo 2"/>
              <a:cs typeface="Exo 2"/>
              <a:sym typeface="Exo 2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Exo 2"/>
              <a:buChar char="●"/>
            </a:pPr>
            <a:r>
              <a:rPr lang="ru-RU">
                <a:latin typeface="Exo 2"/>
                <a:ea typeface="Exo 2"/>
                <a:cs typeface="Exo 2"/>
                <a:sym typeface="Exo 2"/>
              </a:rPr>
              <a:t>Вебинар для администраторов ЯКласс</a:t>
            </a:r>
            <a:endParaRPr>
              <a:latin typeface="Exo 2"/>
              <a:ea typeface="Exo 2"/>
              <a:cs typeface="Exo 2"/>
              <a:sym typeface="Exo 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Exo 2"/>
              <a:ea typeface="Exo 2"/>
              <a:cs typeface="Exo 2"/>
              <a:sym typeface="Exo 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latin typeface="Exo 2"/>
                <a:ea typeface="Exo 2"/>
                <a:cs typeface="Exo 2"/>
                <a:sym typeface="Exo 2"/>
              </a:rPr>
              <a:t>Практико-ориентированные вебинары</a:t>
            </a:r>
            <a:endParaRPr b="1">
              <a:latin typeface="Exo 2"/>
              <a:ea typeface="Exo 2"/>
              <a:cs typeface="Exo 2"/>
              <a:sym typeface="Exo 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Exo 2"/>
              <a:ea typeface="Exo 2"/>
              <a:cs typeface="Exo 2"/>
              <a:sym typeface="Exo 2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Exo 2"/>
              <a:buChar char="●"/>
            </a:pPr>
            <a:r>
              <a:rPr lang="ru-RU">
                <a:latin typeface="Exo 2"/>
                <a:ea typeface="Exo 2"/>
                <a:cs typeface="Exo 2"/>
                <a:sym typeface="Exo 2"/>
              </a:rPr>
              <a:t>Математика, информатика, физика</a:t>
            </a:r>
            <a:endParaRPr>
              <a:latin typeface="Exo 2"/>
              <a:ea typeface="Exo 2"/>
              <a:cs typeface="Exo 2"/>
              <a:sym typeface="Exo 2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Exo 2"/>
              <a:buChar char="●"/>
            </a:pPr>
            <a:r>
              <a:rPr lang="ru-RU">
                <a:latin typeface="Exo 2"/>
                <a:ea typeface="Exo 2"/>
                <a:cs typeface="Exo 2"/>
                <a:sym typeface="Exo 2"/>
              </a:rPr>
              <a:t>Русский язык, литература, иностранные языки</a:t>
            </a:r>
            <a:br>
              <a:rPr lang="ru-RU">
                <a:latin typeface="Exo 2"/>
                <a:ea typeface="Exo 2"/>
                <a:cs typeface="Exo 2"/>
                <a:sym typeface="Exo 2"/>
              </a:rPr>
            </a:br>
            <a:r>
              <a:rPr lang="ru-RU">
                <a:latin typeface="Exo 2"/>
                <a:ea typeface="Exo 2"/>
                <a:cs typeface="Exo 2"/>
                <a:sym typeface="Exo 2"/>
              </a:rPr>
              <a:t> (+ редактор заданий)</a:t>
            </a:r>
            <a:endParaRPr>
              <a:latin typeface="Exo 2"/>
              <a:ea typeface="Exo 2"/>
              <a:cs typeface="Exo 2"/>
              <a:sym typeface="Exo 2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Exo 2"/>
              <a:buChar char="●"/>
            </a:pPr>
            <a:r>
              <a:rPr lang="ru-RU">
                <a:latin typeface="Exo 2"/>
                <a:ea typeface="Exo 2"/>
                <a:cs typeface="Exo 2"/>
                <a:sym typeface="Exo 2"/>
              </a:rPr>
              <a:t>Начальная школа</a:t>
            </a:r>
            <a:endParaRPr>
              <a:latin typeface="Exo 2"/>
              <a:ea typeface="Exo 2"/>
              <a:cs typeface="Exo 2"/>
              <a:sym typeface="Exo 2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Exo 2"/>
              <a:buChar char="●"/>
            </a:pPr>
            <a:r>
              <a:rPr lang="ru-RU">
                <a:latin typeface="Exo 2"/>
                <a:ea typeface="Exo 2"/>
                <a:cs typeface="Exo 2"/>
                <a:sym typeface="Exo 2"/>
              </a:rPr>
              <a:t>История, обществознание, география, химия, биология</a:t>
            </a:r>
            <a:endParaRPr>
              <a:latin typeface="Exo 2"/>
              <a:ea typeface="Exo 2"/>
              <a:cs typeface="Exo 2"/>
              <a:sym typeface="Exo 2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Exo 2"/>
              <a:buChar char="●"/>
            </a:pPr>
            <a:r>
              <a:rPr lang="ru-RU">
                <a:latin typeface="Exo 2"/>
                <a:ea typeface="Exo 2"/>
                <a:cs typeface="Exo 2"/>
                <a:sym typeface="Exo 2"/>
              </a:rPr>
              <a:t>Редактор предметов ЯКласс</a:t>
            </a:r>
            <a:endParaRPr>
              <a:latin typeface="Exo 2"/>
              <a:ea typeface="Exo 2"/>
              <a:cs typeface="Exo 2"/>
              <a:sym typeface="Exo 2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Exo 2"/>
              <a:buChar char="●"/>
            </a:pPr>
            <a:r>
              <a:rPr lang="ru-RU">
                <a:latin typeface="Exo 2"/>
                <a:ea typeface="Exo 2"/>
                <a:cs typeface="Exo 2"/>
                <a:sym typeface="Exo 2"/>
              </a:rPr>
              <a:t>Подготовка к ГИА (ВПР, ОГЭ, ЕГЭ)</a:t>
            </a:r>
            <a:endParaRPr>
              <a:latin typeface="Exo 2"/>
              <a:ea typeface="Exo 2"/>
              <a:cs typeface="Exo 2"/>
              <a:sym typeface="Exo 2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Exo 2"/>
              <a:buChar char="●"/>
            </a:pPr>
            <a:r>
              <a:rPr lang="ru-RU">
                <a:latin typeface="Exo 2"/>
                <a:ea typeface="Exo 2"/>
                <a:cs typeface="Exo 2"/>
                <a:sym typeface="Exo 2"/>
              </a:rPr>
              <a:t>Смешанное обучение и ЯКласс - современное обучение 21 века</a:t>
            </a:r>
            <a:endParaRPr>
              <a:latin typeface="Exo 2"/>
              <a:ea typeface="Exo 2"/>
              <a:cs typeface="Exo 2"/>
              <a:sym typeface="Exo 2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Exo 2"/>
              <a:buChar char="●"/>
            </a:pPr>
            <a:r>
              <a:rPr lang="ru-RU">
                <a:latin typeface="Exo 2"/>
                <a:ea typeface="Exo 2"/>
                <a:cs typeface="Exo 2"/>
                <a:sym typeface="Exo 2"/>
              </a:rPr>
              <a:t>Функциональная грамотность</a:t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508" name="Google Shape;508;p71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  <p:pic>
        <p:nvPicPr>
          <p:cNvPr id="509" name="Google Shape;509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424" y="795600"/>
            <a:ext cx="3121449" cy="385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2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  <p:sp>
        <p:nvSpPr>
          <p:cNvPr id="515" name="Google Shape;515;p72"/>
          <p:cNvSpPr txBox="1"/>
          <p:nvPr/>
        </p:nvSpPr>
        <p:spPr>
          <a:xfrm>
            <a:off x="0" y="0"/>
            <a:ext cx="61677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900" b="1">
                <a:solidFill>
                  <a:schemeClr val="lt1"/>
                </a:solidFill>
                <a:latin typeface="Prosto One"/>
                <a:ea typeface="Prosto One"/>
                <a:cs typeface="Prosto One"/>
                <a:sym typeface="Prosto One"/>
              </a:rPr>
              <a:t>Библиотека цифрового образовательного контента</a:t>
            </a:r>
            <a:endParaRPr sz="1900" b="1" i="0" u="none" strike="noStrike" cap="none">
              <a:solidFill>
                <a:srgbClr val="000000"/>
              </a:solidFill>
              <a:latin typeface="Prosto One"/>
              <a:ea typeface="Prosto One"/>
              <a:cs typeface="Prosto One"/>
              <a:sym typeface="Prosto One"/>
            </a:endParaRPr>
          </a:p>
        </p:txBody>
      </p:sp>
      <p:sp>
        <p:nvSpPr>
          <p:cNvPr id="516" name="Google Shape;516;p72"/>
          <p:cNvSpPr/>
          <p:nvPr/>
        </p:nvSpPr>
        <p:spPr>
          <a:xfrm>
            <a:off x="4454820" y="2417862"/>
            <a:ext cx="23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7" name="Google Shape;517;p7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005" y="662100"/>
            <a:ext cx="3960577" cy="3115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72"/>
          <p:cNvPicPr preferRelativeResize="0"/>
          <p:nvPr/>
        </p:nvPicPr>
        <p:blipFill rotWithShape="1">
          <a:blip r:embed="rId5">
            <a:alphaModFix/>
          </a:blip>
          <a:srcRect t="1603"/>
          <a:stretch/>
        </p:blipFill>
        <p:spPr>
          <a:xfrm>
            <a:off x="4936350" y="748462"/>
            <a:ext cx="3775500" cy="316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0662" y="3848475"/>
            <a:ext cx="3936197" cy="1319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7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52747" y="3915118"/>
            <a:ext cx="814998" cy="118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84850" y="3919827"/>
            <a:ext cx="815000" cy="1176548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72"/>
          <p:cNvSpPr/>
          <p:nvPr/>
        </p:nvSpPr>
        <p:spPr>
          <a:xfrm>
            <a:off x="759450" y="1841075"/>
            <a:ext cx="759300" cy="100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72"/>
          <p:cNvSpPr/>
          <p:nvPr/>
        </p:nvSpPr>
        <p:spPr>
          <a:xfrm>
            <a:off x="1812700" y="1841075"/>
            <a:ext cx="759300" cy="100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72"/>
          <p:cNvSpPr/>
          <p:nvPr/>
        </p:nvSpPr>
        <p:spPr>
          <a:xfrm>
            <a:off x="3863100" y="1841075"/>
            <a:ext cx="759300" cy="100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72"/>
          <p:cNvSpPr/>
          <p:nvPr/>
        </p:nvSpPr>
        <p:spPr>
          <a:xfrm>
            <a:off x="7999650" y="1841063"/>
            <a:ext cx="759300" cy="100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72"/>
          <p:cNvSpPr/>
          <p:nvPr/>
        </p:nvSpPr>
        <p:spPr>
          <a:xfrm>
            <a:off x="7999650" y="748450"/>
            <a:ext cx="759300" cy="1092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72"/>
          <p:cNvSpPr/>
          <p:nvPr/>
        </p:nvSpPr>
        <p:spPr>
          <a:xfrm>
            <a:off x="5977300" y="2842175"/>
            <a:ext cx="759300" cy="100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72"/>
          <p:cNvSpPr/>
          <p:nvPr/>
        </p:nvSpPr>
        <p:spPr>
          <a:xfrm>
            <a:off x="7999650" y="2842200"/>
            <a:ext cx="759300" cy="100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72"/>
          <p:cNvSpPr/>
          <p:nvPr/>
        </p:nvSpPr>
        <p:spPr>
          <a:xfrm>
            <a:off x="4938175" y="3848475"/>
            <a:ext cx="815100" cy="1176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72"/>
          <p:cNvSpPr/>
          <p:nvPr/>
        </p:nvSpPr>
        <p:spPr>
          <a:xfrm>
            <a:off x="759450" y="2842200"/>
            <a:ext cx="759300" cy="100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72"/>
          <p:cNvSpPr/>
          <p:nvPr/>
        </p:nvSpPr>
        <p:spPr>
          <a:xfrm>
            <a:off x="7074550" y="184100"/>
            <a:ext cx="289800" cy="393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72"/>
          <p:cNvSpPr txBox="1"/>
          <p:nvPr/>
        </p:nvSpPr>
        <p:spPr>
          <a:xfrm>
            <a:off x="7364350" y="180800"/>
            <a:ext cx="6627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Exo 2"/>
                <a:ea typeface="Exo 2"/>
                <a:cs typeface="Exo 2"/>
                <a:sym typeface="Exo 2"/>
              </a:rPr>
              <a:t>- ЯКласс для СПО</a:t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533" name="Google Shape;533;p72"/>
          <p:cNvSpPr/>
          <p:nvPr/>
        </p:nvSpPr>
        <p:spPr>
          <a:xfrm>
            <a:off x="6988463" y="1841075"/>
            <a:ext cx="759300" cy="100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3"/>
          <p:cNvSpPr txBox="1">
            <a:spLocks noGrp="1"/>
          </p:cNvSpPr>
          <p:nvPr>
            <p:ph type="sldNum" idx="12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  <p:pic>
        <p:nvPicPr>
          <p:cNvPr id="539" name="Google Shape;539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7641" y="2571750"/>
            <a:ext cx="3962400" cy="253365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73"/>
          <p:cNvSpPr txBox="1"/>
          <p:nvPr/>
        </p:nvSpPr>
        <p:spPr>
          <a:xfrm>
            <a:off x="283425" y="9491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73"/>
          <p:cNvSpPr txBox="1"/>
          <p:nvPr/>
        </p:nvSpPr>
        <p:spPr>
          <a:xfrm>
            <a:off x="4897650" y="848275"/>
            <a:ext cx="39624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76A900"/>
                </a:solidFill>
                <a:latin typeface="Exo 2"/>
                <a:ea typeface="Exo 2"/>
                <a:cs typeface="Exo 2"/>
                <a:sym typeface="Exo 2"/>
              </a:rPr>
              <a:t>Уникальная особенность сайта ЯКласс </a:t>
            </a:r>
            <a:r>
              <a:rPr lang="ru-RU" sz="14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Exo 2"/>
                <a:ea typeface="Exo 2"/>
                <a:cs typeface="Exo 2"/>
                <a:sym typeface="Exo 2"/>
              </a:rPr>
              <a:t>заключается в том, что каждое задание и тест имеют множество вариантов с разными условиями </a:t>
            </a:r>
            <a:r>
              <a:rPr lang="ru-RU" sz="1400" b="0" i="0" u="none" strike="noStrike" cap="none">
                <a:solidFill>
                  <a:srgbClr val="4E4E3F"/>
                </a:solidFill>
                <a:highlight>
                  <a:srgbClr val="FFFFFF"/>
                </a:highlight>
                <a:latin typeface="Exo 2"/>
                <a:ea typeface="Exo 2"/>
                <a:cs typeface="Exo 2"/>
                <a:sym typeface="Exo 2"/>
              </a:rPr>
              <a:t>(</a:t>
            </a:r>
            <a:r>
              <a:rPr lang="ru-RU" sz="1400" b="1" i="0" u="none" strike="noStrike" cap="none">
                <a:solidFill>
                  <a:srgbClr val="76A900"/>
                </a:solidFill>
                <a:latin typeface="Exo 2"/>
                <a:ea typeface="Exo 2"/>
                <a:cs typeface="Exo 2"/>
                <a:sym typeface="Exo 2"/>
              </a:rPr>
              <a:t>50 и более вариантов каждого задания</a:t>
            </a:r>
            <a:r>
              <a:rPr lang="ru-RU" sz="14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Exo 2"/>
                <a:ea typeface="Exo 2"/>
                <a:cs typeface="Exo 2"/>
                <a:sym typeface="Exo 2"/>
              </a:rPr>
              <a:t>). Ответы на такие задания невозможно списать ни в Интернете, ни у соседа по парте, ни с ГДЗ.</a:t>
            </a:r>
            <a:endParaRPr sz="1600" b="0" i="0" u="none" strike="noStrike" cap="non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542" name="Google Shape;542;p73"/>
          <p:cNvSpPr/>
          <p:nvPr/>
        </p:nvSpPr>
        <p:spPr>
          <a:xfrm>
            <a:off x="69050" y="728350"/>
            <a:ext cx="4610100" cy="42348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475" tIns="92475" rIns="92475" bIns="924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3" name="Google Shape;543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175" y="1027550"/>
            <a:ext cx="2759841" cy="2843243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73"/>
          <p:cNvSpPr txBox="1"/>
          <p:nvPr/>
        </p:nvSpPr>
        <p:spPr>
          <a:xfrm>
            <a:off x="1050125" y="171013"/>
            <a:ext cx="4902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ru-RU" sz="2000" b="1" i="0" u="none" strike="noStrike" cap="none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1,6 трлн заданий</a:t>
            </a:r>
            <a:endParaRPr sz="3000" b="1" i="0" u="none" strike="noStrike" cap="none">
              <a:solidFill>
                <a:srgbClr val="FFFFFF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545" name="Google Shape;545;p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00350" y="106275"/>
            <a:ext cx="1067646" cy="622081"/>
          </a:xfrm>
          <a:prstGeom prst="rect">
            <a:avLst/>
          </a:prstGeom>
          <a:noFill/>
          <a:ln>
            <a:noFill/>
          </a:ln>
          <a:effectLst>
            <a:outerShdw blurRad="128588" dist="19050" dir="17580000" algn="bl" rotWithShape="0">
              <a:srgbClr val="FFFFFF"/>
            </a:outerShdw>
          </a:effectLst>
        </p:spPr>
      </p:pic>
      <p:sp>
        <p:nvSpPr>
          <p:cNvPr id="546" name="Google Shape;546;p73"/>
          <p:cNvSpPr txBox="1"/>
          <p:nvPr/>
        </p:nvSpPr>
        <p:spPr>
          <a:xfrm>
            <a:off x="461300" y="3774225"/>
            <a:ext cx="38256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Если учащийся захочет решить задание снова, то ему выпадет уже другой вариант. Таким образом, осуществляется принцип «бесконечной» тренировки и обучения на собственных ошибках</a:t>
            </a:r>
            <a:endParaRPr sz="1400" b="0" i="0" u="none" strike="noStrike" cap="non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74"/>
          <p:cNvSpPr txBox="1">
            <a:spLocks noGrp="1"/>
          </p:cNvSpPr>
          <p:nvPr>
            <p:ph type="title" idx="4294967295"/>
          </p:nvPr>
        </p:nvSpPr>
        <p:spPr>
          <a:xfrm>
            <a:off x="213150" y="53700"/>
            <a:ext cx="87177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2000" b="1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Подготовка в течение учебного года</a:t>
            </a:r>
            <a:endParaRPr sz="2000" b="1">
              <a:solidFill>
                <a:srgbClr val="FFFFFF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552" name="Google Shape;552;p74"/>
          <p:cNvSpPr txBox="1"/>
          <p:nvPr/>
        </p:nvSpPr>
        <p:spPr>
          <a:xfrm>
            <a:off x="6112575" y="1620475"/>
            <a:ext cx="2693700" cy="21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Exo 2"/>
              <a:ea typeface="Exo 2"/>
              <a:cs typeface="Exo 2"/>
              <a:sym typeface="Exo 2"/>
            </a:endParaRPr>
          </a:p>
          <a:p>
            <a:pPr marL="457200" marR="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1600"/>
              <a:buFont typeface="Exo 2"/>
              <a:buChar char="▬"/>
            </a:pPr>
            <a:r>
              <a:rPr lang="ru-RU" sz="16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Включение заданий ВПР, ОГЭ, ЕГЭ в учебных процесс</a:t>
            </a:r>
            <a:endParaRPr sz="1800">
              <a:latin typeface="Exo 2"/>
              <a:ea typeface="Exo 2"/>
              <a:cs typeface="Exo 2"/>
              <a:sym typeface="Exo 2"/>
            </a:endParaRPr>
          </a:p>
          <a:p>
            <a:pPr marL="457200" marR="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1600"/>
              <a:buFont typeface="Exo 2"/>
              <a:buChar char="▬"/>
            </a:pPr>
            <a:r>
              <a:rPr lang="ru-RU" sz="16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Гибкое формирование домашних работ на ЯКласс</a:t>
            </a:r>
            <a:endParaRPr sz="1600" b="0" i="0" u="none" strike="noStrike" cap="non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marL="457200" marR="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1600"/>
              <a:buFont typeface="Exo 2"/>
              <a:buChar char="▬"/>
            </a:pPr>
            <a:r>
              <a:rPr lang="ru-RU" sz="16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Восполнение пробелов из тем предыдущих классов</a:t>
            </a:r>
            <a:endParaRPr sz="1600" b="0" i="0" u="none" strike="noStrike" cap="non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553" name="Google Shape;553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925" y="824926"/>
            <a:ext cx="5937526" cy="3707898"/>
          </a:xfrm>
          <a:prstGeom prst="rect">
            <a:avLst/>
          </a:prstGeom>
          <a:noFill/>
          <a:ln w="28575" cap="flat" cmpd="sng">
            <a:solidFill>
              <a:srgbClr val="0F9D5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75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75"/>
          <p:cNvSpPr txBox="1">
            <a:spLocks noGrp="1"/>
          </p:cNvSpPr>
          <p:nvPr>
            <p:ph type="title" idx="4294967295"/>
          </p:nvPr>
        </p:nvSpPr>
        <p:spPr>
          <a:xfrm>
            <a:off x="213150" y="53700"/>
            <a:ext cx="87177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ru-RU" sz="19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Мониторинг готовности к итоговой аттестации</a:t>
            </a:r>
            <a:endParaRPr sz="1900">
              <a:solidFill>
                <a:srgbClr val="FFFFFF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560" name="Google Shape;560;p75"/>
          <p:cNvPicPr preferRelativeResize="0"/>
          <p:nvPr/>
        </p:nvPicPr>
        <p:blipFill rotWithShape="1">
          <a:blip r:embed="rId3">
            <a:alphaModFix/>
          </a:blip>
          <a:srcRect l="21605"/>
          <a:stretch/>
        </p:blipFill>
        <p:spPr>
          <a:xfrm>
            <a:off x="147875" y="857250"/>
            <a:ext cx="5326825" cy="3870349"/>
          </a:xfrm>
          <a:prstGeom prst="rect">
            <a:avLst/>
          </a:prstGeom>
          <a:noFill/>
          <a:ln w="28575" cap="flat" cmpd="sng">
            <a:solidFill>
              <a:srgbClr val="008A6A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61" name="Google Shape;561;p75"/>
          <p:cNvSpPr txBox="1"/>
          <p:nvPr/>
        </p:nvSpPr>
        <p:spPr>
          <a:xfrm>
            <a:off x="5722700" y="1894300"/>
            <a:ext cx="3121500" cy="24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1600"/>
              <a:buFont typeface="Exo 2"/>
              <a:buChar char="▬"/>
            </a:pPr>
            <a:r>
              <a:rPr lang="ru-RU" sz="16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Проведение имитационных </a:t>
            </a:r>
            <a:r>
              <a:rPr lang="ru-RU" sz="1600">
                <a:latin typeface="Exo 2"/>
                <a:ea typeface="Exo 2"/>
                <a:cs typeface="Exo 2"/>
                <a:sym typeface="Exo 2"/>
              </a:rPr>
              <a:t>ГИА</a:t>
            </a:r>
            <a:r>
              <a:rPr lang="ru-RU" sz="16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в течение года</a:t>
            </a:r>
            <a:endParaRPr sz="1600" b="0" i="0" u="none" strike="noStrike" cap="non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1600"/>
              <a:buFont typeface="Exo 2"/>
              <a:buChar char="▬"/>
            </a:pPr>
            <a:r>
              <a:rPr lang="ru-RU" sz="16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Объективная проверка работ</a:t>
            </a:r>
            <a:endParaRPr sz="1600" b="0" i="0" u="none" strike="noStrike" cap="non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1600"/>
              <a:buFont typeface="Exo 2"/>
              <a:buChar char="▬"/>
            </a:pPr>
            <a:r>
              <a:rPr lang="ru-RU" sz="16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Выявление проблемных зон всего класса и индивидуально</a:t>
            </a:r>
            <a:endParaRPr sz="1600" b="0" i="0" u="none" strike="noStrike" cap="non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latin typeface="Exo 2"/>
                <a:ea typeface="Exo 2"/>
                <a:cs typeface="Exo 2"/>
                <a:sym typeface="Exo 2"/>
              </a:rPr>
              <a:t>Создание индивидуальных </a:t>
            </a:r>
            <a:r>
              <a:rPr lang="ru-RU" sz="16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обучающ</a:t>
            </a:r>
            <a:r>
              <a:rPr lang="ru-RU" sz="1600">
                <a:latin typeface="Exo 2"/>
                <a:ea typeface="Exo 2"/>
                <a:cs typeface="Exo 2"/>
                <a:sym typeface="Exo 2"/>
              </a:rPr>
              <a:t>их</a:t>
            </a:r>
            <a:r>
              <a:rPr lang="ru-RU" sz="16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траектори</a:t>
            </a:r>
            <a:r>
              <a:rPr lang="ru-RU" sz="1600">
                <a:latin typeface="Exo 2"/>
                <a:ea typeface="Exo 2"/>
                <a:cs typeface="Exo 2"/>
                <a:sym typeface="Exo 2"/>
              </a:rPr>
              <a:t>й</a:t>
            </a:r>
            <a:endParaRPr sz="1600" b="0" i="0" u="none" strike="noStrike" cap="non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562" name="Google Shape;562;p75"/>
          <p:cNvSpPr txBox="1"/>
          <p:nvPr/>
        </p:nvSpPr>
        <p:spPr>
          <a:xfrm>
            <a:off x="5722704" y="1030100"/>
            <a:ext cx="3208200" cy="7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700" b="0" i="0" u="none" strike="noStrike" cap="non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Наглядная автоматическая диагностика</a:t>
            </a:r>
            <a:endParaRPr sz="1700" b="0" i="0" u="none" strike="noStrike" cap="non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563" name="Google Shape;563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700" y="857250"/>
            <a:ext cx="5298827" cy="96815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75"/>
          <p:cNvSpPr txBox="1"/>
          <p:nvPr/>
        </p:nvSpPr>
        <p:spPr>
          <a:xfrm>
            <a:off x="8263890" y="4629150"/>
            <a:ext cx="41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Yaclass green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Yaclass green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882</Words>
  <Application>Microsoft Office PowerPoint</Application>
  <PresentationFormat>Экран (16:9)</PresentationFormat>
  <Paragraphs>161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Calibri</vt:lpstr>
      <vt:lpstr>Exo 2 Light</vt:lpstr>
      <vt:lpstr>Prosto One</vt:lpstr>
      <vt:lpstr>Roboto</vt:lpstr>
      <vt:lpstr>Exo 2</vt:lpstr>
      <vt:lpstr>Roboto Condensed</vt:lpstr>
      <vt:lpstr>Arial</vt:lpstr>
      <vt:lpstr>Exo 2 Medium</vt:lpstr>
      <vt:lpstr>Yaclass green</vt:lpstr>
      <vt:lpstr>Yaclass green</vt:lpstr>
      <vt:lpstr>Приемы повышения мотивации учащихся к обучению с Якласс  Региональный менеджер Хабаровского края  Баранова Светлана Павловна</vt:lpstr>
      <vt:lpstr>Цель мероприятия</vt:lpstr>
      <vt:lpstr>Задачи:</vt:lpstr>
      <vt:lpstr>Презентация PowerPoint</vt:lpstr>
      <vt:lpstr>Презентация PowerPoint</vt:lpstr>
      <vt:lpstr>Презентация PowerPoint</vt:lpstr>
      <vt:lpstr>Презентация PowerPoint</vt:lpstr>
      <vt:lpstr>Подготовка в течение учебного года</vt:lpstr>
      <vt:lpstr>Мониторинг готовности к итоговой аттестации</vt:lpstr>
      <vt:lpstr>«Персональная траектория обучения»</vt:lpstr>
      <vt:lpstr>Презентация PowerPoint</vt:lpstr>
      <vt:lpstr>Презентация PowerPoint</vt:lpstr>
      <vt:lpstr>Выполнение работ, заданных учителем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Приемы повышения мотивации учащихся к обучению с Якласс  Региональный менеджер Хабаровского края  Баранова Светлана Павловна</dc:title>
  <dc:creator>Reznyakova</dc:creator>
  <cp:lastModifiedBy>Reznyakova</cp:lastModifiedBy>
  <cp:revision>1</cp:revision>
  <dcterms:modified xsi:type="dcterms:W3CDTF">2022-05-14T07:18:49Z</dcterms:modified>
</cp:coreProperties>
</file>